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7" r:id="rId1"/>
  </p:sldMasterIdLst>
  <p:notesMasterIdLst>
    <p:notesMasterId r:id="rId6"/>
  </p:notesMasterIdLst>
  <p:sldIdLst>
    <p:sldId id="256" r:id="rId2"/>
    <p:sldId id="266" r:id="rId3"/>
    <p:sldId id="265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 snapToGrid="0">
      <p:cViewPr varScale="1">
        <p:scale>
          <a:sx n="64" d="100"/>
          <a:sy n="64" d="100"/>
        </p:scale>
        <p:origin x="-9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3C8F08-54BF-466A-A94B-D81BB4C04E14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E800E0-D615-475C-BD5A-2F68439432C2}">
      <dgm:prSet phldrT="[Текст]" custT="1"/>
      <dgm:spPr/>
      <dgm:t>
        <a:bodyPr/>
        <a:lstStyle/>
        <a:p>
          <a:r>
            <a:rPr lang="ru-RU" sz="2000" dirty="0" err="1" smtClean="0"/>
            <a:t>Розширення</a:t>
          </a:r>
          <a:r>
            <a:rPr lang="ru-RU" sz="2000" dirty="0" smtClean="0"/>
            <a:t> </a:t>
          </a:r>
          <a:r>
            <a:rPr lang="ru-RU" sz="2000" b="1" dirty="0" err="1" smtClean="0"/>
            <a:t>територіального</a:t>
          </a:r>
          <a:r>
            <a:rPr lang="ru-RU" sz="2000" b="1" dirty="0" smtClean="0"/>
            <a:t> </a:t>
          </a:r>
          <a:r>
            <a:rPr lang="ru-RU" sz="2000" b="1" dirty="0" err="1" smtClean="0"/>
            <a:t>поділу</a:t>
          </a:r>
          <a:r>
            <a:rPr lang="ru-RU" sz="2000" b="1" dirty="0" smtClean="0"/>
            <a:t> </a:t>
          </a:r>
          <a:r>
            <a:rPr lang="ru-RU" sz="2000" b="1" dirty="0" err="1" smtClean="0"/>
            <a:t>праці</a:t>
          </a:r>
          <a:r>
            <a:rPr lang="ru-RU" sz="2000" dirty="0" smtClean="0"/>
            <a:t>, </a:t>
          </a:r>
          <a:r>
            <a:rPr lang="ru-RU" sz="2000" dirty="0" err="1" smtClean="0"/>
            <a:t>його</a:t>
          </a:r>
          <a:r>
            <a:rPr lang="ru-RU" sz="2000" dirty="0" smtClean="0"/>
            <a:t> </a:t>
          </a:r>
          <a:r>
            <a:rPr lang="ru-RU" sz="2000" dirty="0" err="1" smtClean="0"/>
            <a:t>удосконалення</a:t>
          </a:r>
          <a:r>
            <a:rPr lang="ru-RU" sz="2000" dirty="0" smtClean="0"/>
            <a:t> </a:t>
          </a:r>
          <a:r>
            <a:rPr lang="ru-RU" sz="2000" dirty="0" err="1" smtClean="0"/>
            <a:t>і</a:t>
          </a:r>
          <a:r>
            <a:rPr lang="ru-RU" sz="2000" dirty="0" smtClean="0"/>
            <a:t> </a:t>
          </a:r>
          <a:r>
            <a:rPr lang="ru-RU" sz="2000" dirty="0" err="1" smtClean="0"/>
            <a:t>виникнення</a:t>
          </a:r>
          <a:r>
            <a:rPr lang="ru-RU" sz="2000" dirty="0" smtClean="0"/>
            <a:t> </a:t>
          </a:r>
          <a:r>
            <a:rPr lang="ru-RU" sz="2000" dirty="0" err="1" smtClean="0"/>
            <a:t>нових</a:t>
          </a:r>
          <a:r>
            <a:rPr lang="ru-RU" sz="2000" dirty="0" smtClean="0"/>
            <a:t>, </a:t>
          </a:r>
          <a:r>
            <a:rPr lang="ru-RU" sz="2000" dirty="0" err="1" smtClean="0"/>
            <a:t>більш</a:t>
          </a:r>
          <a:r>
            <a:rPr lang="ru-RU" sz="2000" dirty="0" smtClean="0"/>
            <a:t> </a:t>
          </a:r>
          <a:r>
            <a:rPr lang="ru-RU" sz="2000" dirty="0" err="1" smtClean="0"/>
            <a:t>ефективних</a:t>
          </a:r>
          <a:r>
            <a:rPr lang="ru-RU" sz="2000" dirty="0" smtClean="0"/>
            <a:t> форм </a:t>
          </a:r>
          <a:r>
            <a:rPr lang="ru-RU" sz="2000" dirty="0" err="1" smtClean="0"/>
            <a:t>значною</a:t>
          </a:r>
          <a:r>
            <a:rPr lang="ru-RU" sz="2000" dirty="0" smtClean="0"/>
            <a:t> </a:t>
          </a:r>
          <a:r>
            <a:rPr lang="ru-RU" sz="2000" dirty="0" err="1" smtClean="0"/>
            <a:t>мірою</a:t>
          </a:r>
          <a:r>
            <a:rPr lang="ru-RU" sz="2000" dirty="0" smtClean="0"/>
            <a:t> </a:t>
          </a:r>
          <a:r>
            <a:rPr lang="ru-RU" sz="2000" dirty="0" err="1" smtClean="0"/>
            <a:t>залежить</a:t>
          </a:r>
          <a:r>
            <a:rPr lang="ru-RU" sz="2000" dirty="0" smtClean="0"/>
            <a:t> </a:t>
          </a:r>
          <a:r>
            <a:rPr lang="ru-RU" sz="2000" dirty="0" err="1" smtClean="0"/>
            <a:t>від</a:t>
          </a:r>
          <a:r>
            <a:rPr lang="ru-RU" sz="2000" dirty="0" smtClean="0"/>
            <a:t> </a:t>
          </a:r>
          <a:r>
            <a:rPr lang="ru-RU" sz="2000" dirty="0" err="1" smtClean="0"/>
            <a:t>рівня</a:t>
          </a:r>
          <a:r>
            <a:rPr lang="ru-RU" sz="2000" dirty="0" smtClean="0"/>
            <a:t> </a:t>
          </a:r>
          <a:r>
            <a:rPr lang="ru-RU" sz="2000" dirty="0" err="1" smtClean="0"/>
            <a:t>розвитку</a:t>
          </a:r>
          <a:r>
            <a:rPr lang="ru-RU" sz="2000" dirty="0" smtClean="0"/>
            <a:t> транспорту. </a:t>
          </a:r>
          <a:endParaRPr lang="ru-RU" sz="2000" dirty="0"/>
        </a:p>
      </dgm:t>
    </dgm:pt>
    <dgm:pt modelId="{D252F2DC-28F0-44EC-A515-CFD8C2568AE1}" type="sibTrans" cxnId="{10CCAB1D-D1F3-4C39-8D96-B12C16CD3197}">
      <dgm:prSet/>
      <dgm:spPr/>
      <dgm:t>
        <a:bodyPr/>
        <a:lstStyle/>
        <a:p>
          <a:endParaRPr lang="ru-RU"/>
        </a:p>
      </dgm:t>
    </dgm:pt>
    <dgm:pt modelId="{EAC2F17D-FF97-4D9D-BF93-831FA8A2B938}" type="parTrans" cxnId="{10CCAB1D-D1F3-4C39-8D96-B12C16CD3197}">
      <dgm:prSet/>
      <dgm:spPr/>
      <dgm:t>
        <a:bodyPr/>
        <a:lstStyle/>
        <a:p>
          <a:endParaRPr lang="ru-RU"/>
        </a:p>
      </dgm:t>
    </dgm:pt>
    <dgm:pt modelId="{68F2D70B-D83E-4A6B-8C8F-690C1BBCA667}">
      <dgm:prSet phldrT="[Текст]" custT="1"/>
      <dgm:spPr/>
      <dgm:t>
        <a:bodyPr/>
        <a:lstStyle/>
        <a:p>
          <a:r>
            <a:rPr lang="ru-RU" sz="2000" dirty="0" err="1" smtClean="0"/>
            <a:t>є</a:t>
          </a:r>
          <a:r>
            <a:rPr lang="ru-RU" sz="2000" dirty="0" smtClean="0"/>
            <a:t> </a:t>
          </a:r>
          <a:r>
            <a:rPr lang="ru-RU" sz="2000" dirty="0" err="1" smtClean="0"/>
            <a:t>необхідною</a:t>
          </a:r>
          <a:r>
            <a:rPr lang="ru-RU" sz="2000" dirty="0" smtClean="0"/>
            <a:t> </a:t>
          </a:r>
          <a:r>
            <a:rPr lang="ru-RU" sz="2000" dirty="0" err="1" smtClean="0"/>
            <a:t>умовою</a:t>
          </a:r>
          <a:r>
            <a:rPr lang="ru-RU" sz="2000" dirty="0" smtClean="0"/>
            <a:t> </a:t>
          </a:r>
          <a:r>
            <a:rPr lang="ru-RU" sz="2000" dirty="0" err="1" smtClean="0"/>
            <a:t>виникнення</a:t>
          </a:r>
          <a:r>
            <a:rPr lang="ru-RU" sz="2000" dirty="0" smtClean="0"/>
            <a:t> </a:t>
          </a:r>
          <a:r>
            <a:rPr lang="ru-RU" sz="2000" dirty="0" err="1" smtClean="0"/>
            <a:t>і</a:t>
          </a:r>
          <a:r>
            <a:rPr lang="ru-RU" sz="2000" dirty="0" smtClean="0"/>
            <a:t> </a:t>
          </a:r>
          <a:r>
            <a:rPr lang="ru-RU" sz="2000" dirty="0" err="1" smtClean="0"/>
            <a:t>розвитку</a:t>
          </a:r>
          <a:r>
            <a:rPr lang="ru-RU" sz="2000" dirty="0" smtClean="0"/>
            <a:t> </a:t>
          </a:r>
          <a:r>
            <a:rPr lang="ru-RU" sz="2000" dirty="0" err="1" smtClean="0"/>
            <a:t>інтенсивного</a:t>
          </a:r>
          <a:r>
            <a:rPr lang="ru-RU" sz="2000" dirty="0" smtClean="0"/>
            <a:t> </a:t>
          </a:r>
          <a:r>
            <a:rPr lang="ru-RU" sz="2000" b="1" dirty="0" err="1" smtClean="0"/>
            <a:t>обміну</a:t>
          </a:r>
          <a:r>
            <a:rPr lang="ru-RU" sz="2000" b="1" dirty="0" smtClean="0"/>
            <a:t> товарами </a:t>
          </a:r>
          <a:r>
            <a:rPr lang="ru-RU" sz="2000" b="1" dirty="0" err="1" smtClean="0"/>
            <a:t>між</a:t>
          </a:r>
          <a:r>
            <a:rPr lang="ru-RU" sz="2000" b="1" dirty="0" smtClean="0"/>
            <a:t> </a:t>
          </a:r>
          <a:r>
            <a:rPr lang="ru-RU" sz="2000" b="1" dirty="0" err="1" smtClean="0"/>
            <a:t>окремими</a:t>
          </a:r>
          <a:r>
            <a:rPr lang="ru-RU" sz="2000" b="1" dirty="0" smtClean="0"/>
            <a:t> </a:t>
          </a:r>
          <a:r>
            <a:rPr lang="ru-RU" sz="2000" b="1" dirty="0" err="1" smtClean="0"/>
            <a:t>територіями</a:t>
          </a:r>
          <a:r>
            <a:rPr lang="ru-RU" sz="2000" dirty="0" smtClean="0"/>
            <a:t>, </a:t>
          </a:r>
          <a:r>
            <a:rPr lang="ru-RU" sz="2000" dirty="0" err="1" smtClean="0"/>
            <a:t>що</a:t>
          </a:r>
          <a:r>
            <a:rPr lang="ru-RU" sz="2000" dirty="0" smtClean="0"/>
            <a:t> </a:t>
          </a:r>
          <a:r>
            <a:rPr lang="ru-RU" sz="2000" dirty="0" err="1" smtClean="0"/>
            <a:t>беруть</a:t>
          </a:r>
          <a:r>
            <a:rPr lang="ru-RU" sz="2000" dirty="0" smtClean="0"/>
            <a:t> участь у </a:t>
          </a:r>
          <a:r>
            <a:rPr lang="ru-RU" sz="2000" dirty="0" err="1" smtClean="0"/>
            <a:t>цьому</a:t>
          </a:r>
          <a:r>
            <a:rPr lang="ru-RU" sz="2000" dirty="0" smtClean="0"/>
            <a:t> </a:t>
          </a:r>
          <a:r>
            <a:rPr lang="ru-RU" sz="2000" dirty="0" err="1" smtClean="0"/>
            <a:t>поділі</a:t>
          </a:r>
          <a:r>
            <a:rPr lang="ru-RU" sz="2000" dirty="0" smtClean="0"/>
            <a:t>. </a:t>
          </a:r>
          <a:endParaRPr lang="ru-RU" sz="2000" dirty="0"/>
        </a:p>
      </dgm:t>
    </dgm:pt>
    <dgm:pt modelId="{87263C6F-CD0E-4491-976B-335852362BF5}" type="sibTrans" cxnId="{F011BCFE-49ED-462A-B7F6-F67B5DA07F2C}">
      <dgm:prSet/>
      <dgm:spPr/>
      <dgm:t>
        <a:bodyPr/>
        <a:lstStyle/>
        <a:p>
          <a:endParaRPr lang="ru-RU"/>
        </a:p>
      </dgm:t>
    </dgm:pt>
    <dgm:pt modelId="{DA328AA8-1F76-473B-B3D7-462702DD3E48}" type="parTrans" cxnId="{F011BCFE-49ED-462A-B7F6-F67B5DA07F2C}">
      <dgm:prSet/>
      <dgm:spPr/>
      <dgm:t>
        <a:bodyPr/>
        <a:lstStyle/>
        <a:p>
          <a:endParaRPr lang="ru-RU"/>
        </a:p>
      </dgm:t>
    </dgm:pt>
    <dgm:pt modelId="{8F7CD158-A0C5-4060-9A17-1C7665DD4CD3}">
      <dgm:prSet phldrT="[Текст]" custT="1"/>
      <dgm:spPr/>
      <dgm:t>
        <a:bodyPr/>
        <a:lstStyle/>
        <a:p>
          <a:r>
            <a:rPr lang="ru-RU" sz="2000" dirty="0" err="1" smtClean="0"/>
            <a:t>бере</a:t>
          </a:r>
          <a:r>
            <a:rPr lang="ru-RU" sz="2000" dirty="0" smtClean="0"/>
            <a:t> участь у </a:t>
          </a:r>
          <a:r>
            <a:rPr lang="ru-RU" sz="2000" b="1" dirty="0" err="1" smtClean="0"/>
            <a:t>створенні</a:t>
          </a:r>
          <a:r>
            <a:rPr lang="ru-RU" sz="2000" b="1" dirty="0" smtClean="0"/>
            <a:t> </a:t>
          </a:r>
          <a:r>
            <a:rPr lang="ru-RU" sz="2000" b="1" dirty="0" err="1" smtClean="0"/>
            <a:t>продукції</a:t>
          </a:r>
          <a:r>
            <a:rPr lang="ru-RU" sz="2000" b="1" dirty="0" smtClean="0"/>
            <a:t> та </a:t>
          </a:r>
          <a:r>
            <a:rPr lang="ru-RU" sz="2000" b="1" dirty="0" err="1" smtClean="0"/>
            <a:t>доставці</a:t>
          </a:r>
          <a:r>
            <a:rPr lang="ru-RU" sz="2000" b="1" dirty="0" smtClean="0"/>
            <a:t> </a:t>
          </a:r>
          <a:r>
            <a:rPr lang="ru-RU" sz="2000" b="1" dirty="0" err="1" smtClean="0"/>
            <a:t>її</a:t>
          </a:r>
          <a:r>
            <a:rPr lang="ru-RU" sz="2000" b="1" dirty="0" smtClean="0"/>
            <a:t> </a:t>
          </a:r>
          <a:r>
            <a:rPr lang="ru-RU" sz="2000" b="1" dirty="0" err="1" smtClean="0"/>
            <a:t>споживачам</a:t>
          </a:r>
          <a:r>
            <a:rPr lang="ru-RU" sz="2000" dirty="0" smtClean="0"/>
            <a:t>, </a:t>
          </a:r>
          <a:r>
            <a:rPr lang="ru-RU" sz="2000" dirty="0" err="1" smtClean="0"/>
            <a:t>здійснює</a:t>
          </a:r>
          <a:r>
            <a:rPr lang="ru-RU" sz="2000" dirty="0" smtClean="0"/>
            <a:t> </a:t>
          </a:r>
          <a:r>
            <a:rPr lang="ru-RU" sz="2000" b="1" dirty="0" err="1" smtClean="0"/>
            <a:t>зв’язок</a:t>
          </a:r>
          <a:r>
            <a:rPr lang="ru-RU" sz="2000" dirty="0" smtClean="0"/>
            <a:t> </a:t>
          </a:r>
          <a:r>
            <a:rPr lang="ru-RU" sz="2000" dirty="0" err="1" smtClean="0"/>
            <a:t>між</a:t>
          </a:r>
          <a:r>
            <a:rPr lang="ru-RU" sz="2000" dirty="0" smtClean="0"/>
            <a:t> </a:t>
          </a:r>
          <a:r>
            <a:rPr lang="ru-RU" sz="2000" dirty="0" err="1" smtClean="0"/>
            <a:t>виробництвом</a:t>
          </a:r>
          <a:r>
            <a:rPr lang="ru-RU" sz="2000" dirty="0" smtClean="0"/>
            <a:t> </a:t>
          </a:r>
          <a:r>
            <a:rPr lang="ru-RU" sz="2000" dirty="0" err="1" smtClean="0"/>
            <a:t>та</a:t>
          </a:r>
          <a:r>
            <a:rPr lang="ru-RU" sz="2000" dirty="0" smtClean="0"/>
            <a:t> </a:t>
          </a:r>
          <a:r>
            <a:rPr lang="ru-RU" sz="2000" dirty="0" err="1" smtClean="0"/>
            <a:t>споживанням</a:t>
          </a:r>
          <a:r>
            <a:rPr lang="ru-RU" sz="2000" dirty="0" smtClean="0"/>
            <a:t>, </a:t>
          </a:r>
          <a:r>
            <a:rPr lang="ru-RU" sz="2000" dirty="0" err="1" smtClean="0"/>
            <a:t>між</a:t>
          </a:r>
          <a:r>
            <a:rPr lang="ru-RU" sz="2000" dirty="0" smtClean="0"/>
            <a:t> </a:t>
          </a:r>
          <a:r>
            <a:rPr lang="ru-RU" sz="2000" dirty="0" err="1" smtClean="0"/>
            <a:t>різними</a:t>
          </a:r>
          <a:r>
            <a:rPr lang="ru-RU" sz="2000" dirty="0" smtClean="0"/>
            <a:t> </a:t>
          </a:r>
          <a:r>
            <a:rPr lang="ru-RU" sz="2000" dirty="0" err="1" smtClean="0"/>
            <a:t>галузями</a:t>
          </a:r>
          <a:r>
            <a:rPr lang="ru-RU" sz="2000" dirty="0" smtClean="0"/>
            <a:t> </a:t>
          </a:r>
          <a:r>
            <a:rPr lang="ru-RU" sz="2000" dirty="0" err="1" smtClean="0"/>
            <a:t>господарства</a:t>
          </a:r>
          <a:r>
            <a:rPr lang="ru-RU" sz="2000" dirty="0" smtClean="0"/>
            <a:t>, </a:t>
          </a:r>
          <a:r>
            <a:rPr lang="ru-RU" sz="2000" dirty="0" err="1" smtClean="0"/>
            <a:t>між</a:t>
          </a:r>
          <a:r>
            <a:rPr lang="ru-RU" sz="2000" dirty="0" smtClean="0"/>
            <a:t> </a:t>
          </a:r>
          <a:r>
            <a:rPr lang="ru-RU" sz="2000" dirty="0" err="1" smtClean="0"/>
            <a:t>країнами</a:t>
          </a:r>
          <a:r>
            <a:rPr lang="ru-RU" sz="2000" dirty="0" smtClean="0"/>
            <a:t> </a:t>
          </a:r>
          <a:r>
            <a:rPr lang="ru-RU" sz="2000" dirty="0" err="1" smtClean="0"/>
            <a:t>та</a:t>
          </a:r>
          <a:r>
            <a:rPr lang="ru-RU" sz="2000" dirty="0" smtClean="0"/>
            <a:t> </a:t>
          </a:r>
          <a:r>
            <a:rPr lang="ru-RU" sz="2000" dirty="0" err="1" smtClean="0"/>
            <a:t>регіонами</a:t>
          </a:r>
          <a:r>
            <a:rPr lang="ru-RU" sz="2000" dirty="0" smtClean="0"/>
            <a:t>. </a:t>
          </a:r>
          <a:endParaRPr lang="ru-RU" sz="2000" dirty="0"/>
        </a:p>
      </dgm:t>
    </dgm:pt>
    <dgm:pt modelId="{C01892A1-1459-46CA-8FDD-D691EF33D9E2}" type="sibTrans" cxnId="{C8A97306-532F-46E3-8666-5DFAB687337D}">
      <dgm:prSet/>
      <dgm:spPr/>
      <dgm:t>
        <a:bodyPr/>
        <a:lstStyle/>
        <a:p>
          <a:endParaRPr lang="ru-RU"/>
        </a:p>
      </dgm:t>
    </dgm:pt>
    <dgm:pt modelId="{25045A5B-BE38-4FF9-BF55-D0962E2A8A4D}" type="parTrans" cxnId="{C8A97306-532F-46E3-8666-5DFAB687337D}">
      <dgm:prSet/>
      <dgm:spPr/>
      <dgm:t>
        <a:bodyPr/>
        <a:lstStyle/>
        <a:p>
          <a:endParaRPr lang="ru-RU"/>
        </a:p>
      </dgm:t>
    </dgm:pt>
    <dgm:pt modelId="{CFC1EB34-CABC-4CB7-9481-38813ADB7069}">
      <dgm:prSet phldrT="[Текст]"/>
      <dgm:spPr/>
      <dgm:t>
        <a:bodyPr/>
        <a:lstStyle/>
        <a:p>
          <a:endParaRPr lang="ru-RU" sz="2000" dirty="0"/>
        </a:p>
      </dgm:t>
    </dgm:pt>
    <dgm:pt modelId="{5B66CF3D-2F1A-4565-A09C-A79645F69B15}" type="sibTrans" cxnId="{FB23AE5D-C923-48DA-B80F-192191795679}">
      <dgm:prSet/>
      <dgm:spPr/>
      <dgm:t>
        <a:bodyPr/>
        <a:lstStyle/>
        <a:p>
          <a:endParaRPr lang="ru-RU"/>
        </a:p>
      </dgm:t>
    </dgm:pt>
    <dgm:pt modelId="{74855C57-DC4F-4E3B-BE13-20E7CBDCF887}" type="parTrans" cxnId="{FB23AE5D-C923-48DA-B80F-192191795679}">
      <dgm:prSet/>
      <dgm:spPr/>
      <dgm:t>
        <a:bodyPr/>
        <a:lstStyle/>
        <a:p>
          <a:endParaRPr lang="ru-RU"/>
        </a:p>
      </dgm:t>
    </dgm:pt>
    <dgm:pt modelId="{0A6CBDF8-5F33-43C3-8FD3-7C8095E0C725}">
      <dgm:prSet phldrT="[Текст]"/>
      <dgm:spPr/>
      <dgm:t>
        <a:bodyPr/>
        <a:lstStyle/>
        <a:p>
          <a:endParaRPr lang="ru-RU" sz="2000" dirty="0"/>
        </a:p>
      </dgm:t>
    </dgm:pt>
    <dgm:pt modelId="{3EAB6581-6062-4636-9441-F31F806B7C9B}" type="sibTrans" cxnId="{52D934E1-E9BF-43F5-A984-A0B9CE206A1E}">
      <dgm:prSet/>
      <dgm:spPr/>
      <dgm:t>
        <a:bodyPr/>
        <a:lstStyle/>
        <a:p>
          <a:endParaRPr lang="ru-RU"/>
        </a:p>
      </dgm:t>
    </dgm:pt>
    <dgm:pt modelId="{59F29CE7-009A-46BB-A008-9F525D3157E1}" type="parTrans" cxnId="{52D934E1-E9BF-43F5-A984-A0B9CE206A1E}">
      <dgm:prSet/>
      <dgm:spPr/>
      <dgm:t>
        <a:bodyPr/>
        <a:lstStyle/>
        <a:p>
          <a:endParaRPr lang="ru-RU"/>
        </a:p>
      </dgm:t>
    </dgm:pt>
    <dgm:pt modelId="{4167A2CD-2AF1-454A-B11B-037B0957F547}">
      <dgm:prSet phldrT="[Текст]"/>
      <dgm:spPr/>
      <dgm:t>
        <a:bodyPr/>
        <a:lstStyle/>
        <a:p>
          <a:endParaRPr lang="ru-RU" sz="2000" dirty="0"/>
        </a:p>
      </dgm:t>
    </dgm:pt>
    <dgm:pt modelId="{244D3602-FED5-4CB8-A7B7-A51A8BAA4B98}" type="sibTrans" cxnId="{1722B33C-D7DA-4026-9098-F9AC065B7DFC}">
      <dgm:prSet/>
      <dgm:spPr/>
      <dgm:t>
        <a:bodyPr/>
        <a:lstStyle/>
        <a:p>
          <a:endParaRPr lang="ru-RU"/>
        </a:p>
      </dgm:t>
    </dgm:pt>
    <dgm:pt modelId="{F23BB836-F073-42BE-ABAB-18E7645043B4}" type="parTrans" cxnId="{1722B33C-D7DA-4026-9098-F9AC065B7DFC}">
      <dgm:prSet/>
      <dgm:spPr/>
      <dgm:t>
        <a:bodyPr/>
        <a:lstStyle/>
        <a:p>
          <a:endParaRPr lang="ru-RU"/>
        </a:p>
      </dgm:t>
    </dgm:pt>
    <dgm:pt modelId="{339471FC-B4A9-4C7B-8EFE-C572367D02FD}">
      <dgm:prSet phldrT="[Текст]" custT="1"/>
      <dgm:spPr/>
      <dgm:t>
        <a:bodyPr/>
        <a:lstStyle/>
        <a:p>
          <a:pPr algn="ctr"/>
          <a:r>
            <a:rPr lang="uk-UA" sz="2800" dirty="0" smtClean="0"/>
            <a:t>Транспорт</a:t>
          </a:r>
          <a:endParaRPr lang="ru-RU" sz="2800" dirty="0"/>
        </a:p>
      </dgm:t>
    </dgm:pt>
    <dgm:pt modelId="{6DD2621B-50A9-4DDD-A679-B24D88E4DE16}" type="sibTrans" cxnId="{8C93FFC6-3A16-424D-B4AD-50BC878C03A9}">
      <dgm:prSet/>
      <dgm:spPr/>
      <dgm:t>
        <a:bodyPr/>
        <a:lstStyle/>
        <a:p>
          <a:endParaRPr lang="ru-RU"/>
        </a:p>
      </dgm:t>
    </dgm:pt>
    <dgm:pt modelId="{14A31250-7D7F-477F-9BB4-94FC3A5F628A}" type="parTrans" cxnId="{8C93FFC6-3A16-424D-B4AD-50BC878C03A9}">
      <dgm:prSet/>
      <dgm:spPr/>
      <dgm:t>
        <a:bodyPr/>
        <a:lstStyle/>
        <a:p>
          <a:endParaRPr lang="ru-RU"/>
        </a:p>
      </dgm:t>
    </dgm:pt>
    <dgm:pt modelId="{D1E9ED57-059C-4EC9-BB09-FEBAEDDF2696}" type="pres">
      <dgm:prSet presAssocID="{EE3C8F08-54BF-466A-A94B-D81BB4C04E14}" presName="linear" presStyleCnt="0">
        <dgm:presLayoutVars>
          <dgm:dir/>
          <dgm:animLvl val="lvl"/>
          <dgm:resizeHandles val="exact"/>
        </dgm:presLayoutVars>
      </dgm:prSet>
      <dgm:spPr/>
    </dgm:pt>
    <dgm:pt modelId="{6802E5E2-BEB8-43A8-8A82-9019BEB233E2}" type="pres">
      <dgm:prSet presAssocID="{339471FC-B4A9-4C7B-8EFE-C572367D02FD}" presName="parentLin" presStyleCnt="0"/>
      <dgm:spPr/>
    </dgm:pt>
    <dgm:pt modelId="{6AD67B82-C4D5-4DB1-B7AF-9A0E2DB32509}" type="pres">
      <dgm:prSet presAssocID="{339471FC-B4A9-4C7B-8EFE-C572367D02FD}" presName="parentLeftMargin" presStyleLbl="node1" presStyleIdx="0" presStyleCnt="1"/>
      <dgm:spPr/>
    </dgm:pt>
    <dgm:pt modelId="{4C95A4DD-5267-48D5-88F1-8FFFA003BB0B}" type="pres">
      <dgm:prSet presAssocID="{339471FC-B4A9-4C7B-8EFE-C572367D02F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43C1CC-F3CC-4B66-89F4-A4DB06C432B2}" type="pres">
      <dgm:prSet presAssocID="{339471FC-B4A9-4C7B-8EFE-C572367D02FD}" presName="negativeSpace" presStyleCnt="0"/>
      <dgm:spPr/>
    </dgm:pt>
    <dgm:pt modelId="{6890A623-6CCD-4B3F-B695-365A940B1EE4}" type="pres">
      <dgm:prSet presAssocID="{339471FC-B4A9-4C7B-8EFE-C572367D02FD}" presName="childText" presStyleLbl="conFgAcc1" presStyleIdx="0" presStyleCnt="1" custLinFactY="-327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A97306-532F-46E3-8666-5DFAB687337D}" srcId="{339471FC-B4A9-4C7B-8EFE-C572367D02FD}" destId="{8F7CD158-A0C5-4060-9A17-1C7665DD4CD3}" srcOrd="3" destOrd="0" parTransId="{25045A5B-BE38-4FF9-BF55-D0962E2A8A4D}" sibTransId="{C01892A1-1459-46CA-8FDD-D691EF33D9E2}"/>
    <dgm:cxn modelId="{E35E33D1-1BB8-41F9-9FF6-C7F3C48D2F85}" type="presOf" srcId="{339471FC-B4A9-4C7B-8EFE-C572367D02FD}" destId="{6AD67B82-C4D5-4DB1-B7AF-9A0E2DB32509}" srcOrd="0" destOrd="0" presId="urn:microsoft.com/office/officeart/2005/8/layout/list1"/>
    <dgm:cxn modelId="{8C93FFC6-3A16-424D-B4AD-50BC878C03A9}" srcId="{EE3C8F08-54BF-466A-A94B-D81BB4C04E14}" destId="{339471FC-B4A9-4C7B-8EFE-C572367D02FD}" srcOrd="0" destOrd="0" parTransId="{14A31250-7D7F-477F-9BB4-94FC3A5F628A}" sibTransId="{6DD2621B-50A9-4DDD-A679-B24D88E4DE16}"/>
    <dgm:cxn modelId="{DBB463EB-6C5A-445F-8643-5881A25720E7}" type="presOf" srcId="{EE3C8F08-54BF-466A-A94B-D81BB4C04E14}" destId="{D1E9ED57-059C-4EC9-BB09-FEBAEDDF2696}" srcOrd="0" destOrd="0" presId="urn:microsoft.com/office/officeart/2005/8/layout/list1"/>
    <dgm:cxn modelId="{3EE7828A-75B3-4194-8310-C2439A846E3B}" type="presOf" srcId="{339471FC-B4A9-4C7B-8EFE-C572367D02FD}" destId="{4C95A4DD-5267-48D5-88F1-8FFFA003BB0B}" srcOrd="1" destOrd="0" presId="urn:microsoft.com/office/officeart/2005/8/layout/list1"/>
    <dgm:cxn modelId="{5A9A7D56-955B-4CBE-821C-A5CCC8E7BFA9}" type="presOf" srcId="{0A6CBDF8-5F33-43C3-8FD3-7C8095E0C725}" destId="{6890A623-6CCD-4B3F-B695-365A940B1EE4}" srcOrd="0" destOrd="1" presId="urn:microsoft.com/office/officeart/2005/8/layout/list1"/>
    <dgm:cxn modelId="{1722B33C-D7DA-4026-9098-F9AC065B7DFC}" srcId="{339471FC-B4A9-4C7B-8EFE-C572367D02FD}" destId="{4167A2CD-2AF1-454A-B11B-037B0957F547}" srcOrd="0" destOrd="0" parTransId="{F23BB836-F073-42BE-ABAB-18E7645043B4}" sibTransId="{244D3602-FED5-4CB8-A7B7-A51A8BAA4B98}"/>
    <dgm:cxn modelId="{10CCAB1D-D1F3-4C39-8D96-B12C16CD3197}" srcId="{339471FC-B4A9-4C7B-8EFE-C572367D02FD}" destId="{45E800E0-D615-475C-BD5A-2F68439432C2}" srcOrd="5" destOrd="0" parTransId="{EAC2F17D-FF97-4D9D-BF93-831FA8A2B938}" sibTransId="{D252F2DC-28F0-44EC-A515-CFD8C2568AE1}"/>
    <dgm:cxn modelId="{52D934E1-E9BF-43F5-A984-A0B9CE206A1E}" srcId="{339471FC-B4A9-4C7B-8EFE-C572367D02FD}" destId="{0A6CBDF8-5F33-43C3-8FD3-7C8095E0C725}" srcOrd="1" destOrd="0" parTransId="{59F29CE7-009A-46BB-A008-9F525D3157E1}" sibTransId="{3EAB6581-6062-4636-9441-F31F806B7C9B}"/>
    <dgm:cxn modelId="{FB23AE5D-C923-48DA-B80F-192191795679}" srcId="{339471FC-B4A9-4C7B-8EFE-C572367D02FD}" destId="{CFC1EB34-CABC-4CB7-9481-38813ADB7069}" srcOrd="2" destOrd="0" parTransId="{74855C57-DC4F-4E3B-BE13-20E7CBDCF887}" sibTransId="{5B66CF3D-2F1A-4565-A09C-A79645F69B15}"/>
    <dgm:cxn modelId="{F011BCFE-49ED-462A-B7F6-F67B5DA07F2C}" srcId="{339471FC-B4A9-4C7B-8EFE-C572367D02FD}" destId="{68F2D70B-D83E-4A6B-8C8F-690C1BBCA667}" srcOrd="4" destOrd="0" parTransId="{DA328AA8-1F76-473B-B3D7-462702DD3E48}" sibTransId="{87263C6F-CD0E-4491-976B-335852362BF5}"/>
    <dgm:cxn modelId="{5F9B2E0C-BB45-4018-9B8F-FFE44BF9E7F6}" type="presOf" srcId="{4167A2CD-2AF1-454A-B11B-037B0957F547}" destId="{6890A623-6CCD-4B3F-B695-365A940B1EE4}" srcOrd="0" destOrd="0" presId="urn:microsoft.com/office/officeart/2005/8/layout/list1"/>
    <dgm:cxn modelId="{494F4B21-5FCA-42AB-B11B-C97E370B3627}" type="presOf" srcId="{68F2D70B-D83E-4A6B-8C8F-690C1BBCA667}" destId="{6890A623-6CCD-4B3F-B695-365A940B1EE4}" srcOrd="0" destOrd="4" presId="urn:microsoft.com/office/officeart/2005/8/layout/list1"/>
    <dgm:cxn modelId="{7D19F12E-D6D1-4CA7-9E11-FE4A9114A10D}" type="presOf" srcId="{CFC1EB34-CABC-4CB7-9481-38813ADB7069}" destId="{6890A623-6CCD-4B3F-B695-365A940B1EE4}" srcOrd="0" destOrd="2" presId="urn:microsoft.com/office/officeart/2005/8/layout/list1"/>
    <dgm:cxn modelId="{E70F86A6-0AA7-4D20-9097-D772BFC72562}" type="presOf" srcId="{45E800E0-D615-475C-BD5A-2F68439432C2}" destId="{6890A623-6CCD-4B3F-B695-365A940B1EE4}" srcOrd="0" destOrd="5" presId="urn:microsoft.com/office/officeart/2005/8/layout/list1"/>
    <dgm:cxn modelId="{03C5D0E4-DA6D-476F-811B-FCD8BC743E42}" type="presOf" srcId="{8F7CD158-A0C5-4060-9A17-1C7665DD4CD3}" destId="{6890A623-6CCD-4B3F-B695-365A940B1EE4}" srcOrd="0" destOrd="3" presId="urn:microsoft.com/office/officeart/2005/8/layout/list1"/>
    <dgm:cxn modelId="{7DF37DD1-689D-4B79-B4FC-CAD7A78172A2}" type="presParOf" srcId="{D1E9ED57-059C-4EC9-BB09-FEBAEDDF2696}" destId="{6802E5E2-BEB8-43A8-8A82-9019BEB233E2}" srcOrd="0" destOrd="0" presId="urn:microsoft.com/office/officeart/2005/8/layout/list1"/>
    <dgm:cxn modelId="{CAF03A44-9FD3-4BB3-AD0E-031D9F09210A}" type="presParOf" srcId="{6802E5E2-BEB8-43A8-8A82-9019BEB233E2}" destId="{6AD67B82-C4D5-4DB1-B7AF-9A0E2DB32509}" srcOrd="0" destOrd="0" presId="urn:microsoft.com/office/officeart/2005/8/layout/list1"/>
    <dgm:cxn modelId="{AB3A4538-91E8-41C4-944D-108848E0F7C6}" type="presParOf" srcId="{6802E5E2-BEB8-43A8-8A82-9019BEB233E2}" destId="{4C95A4DD-5267-48D5-88F1-8FFFA003BB0B}" srcOrd="1" destOrd="0" presId="urn:microsoft.com/office/officeart/2005/8/layout/list1"/>
    <dgm:cxn modelId="{D9AC6DFB-08C7-4470-800F-E873ADAB3A1F}" type="presParOf" srcId="{D1E9ED57-059C-4EC9-BB09-FEBAEDDF2696}" destId="{B243C1CC-F3CC-4B66-89F4-A4DB06C432B2}" srcOrd="1" destOrd="0" presId="urn:microsoft.com/office/officeart/2005/8/layout/list1"/>
    <dgm:cxn modelId="{0022D694-561A-43C7-8212-05C682BF2ED6}" type="presParOf" srcId="{D1E9ED57-059C-4EC9-BB09-FEBAEDDF2696}" destId="{6890A623-6CCD-4B3F-B695-365A940B1EE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4DD6E2-2E3C-41CF-B4F1-5887831379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500BAB-07A0-429A-94ED-E150272AD741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8.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Спеціалізовані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та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нетрадиційні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види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транспорту</a:t>
          </a:r>
          <a:endParaRPr lang="ru-RU" dirty="0"/>
        </a:p>
      </dgm:t>
    </dgm:pt>
    <dgm:pt modelId="{671EF16C-50BA-45DE-8C79-EDC89111FEDA}" type="parTrans" cxnId="{BB91A6D0-B0AB-4E29-9051-9D601B03C536}">
      <dgm:prSet/>
      <dgm:spPr/>
      <dgm:t>
        <a:bodyPr/>
        <a:lstStyle/>
        <a:p>
          <a:endParaRPr lang="ru-RU"/>
        </a:p>
      </dgm:t>
    </dgm:pt>
    <dgm:pt modelId="{0C25AD1B-6C5F-4025-99B4-C81C10D0541F}" type="sibTrans" cxnId="{BB91A6D0-B0AB-4E29-9051-9D601B03C536}">
      <dgm:prSet/>
      <dgm:spPr/>
      <dgm:t>
        <a:bodyPr/>
        <a:lstStyle/>
        <a:p>
          <a:endParaRPr lang="ru-RU"/>
        </a:p>
      </dgm:t>
    </dgm:pt>
    <dgm:pt modelId="{0888631C-3459-4F33-BB32-3D79F1AA70C1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9.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Організація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та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принципи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управління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транспортом</a:t>
          </a:r>
          <a:endParaRPr lang="ru-RU" dirty="0"/>
        </a:p>
      </dgm:t>
    </dgm:pt>
    <dgm:pt modelId="{BBA6D0DB-668D-42B3-AC7A-C03A22A7705C}" type="parTrans" cxnId="{3DDBE08B-F0E2-4C3D-8586-07AA70E95011}">
      <dgm:prSet/>
      <dgm:spPr/>
      <dgm:t>
        <a:bodyPr/>
        <a:lstStyle/>
        <a:p>
          <a:endParaRPr lang="ru-RU"/>
        </a:p>
      </dgm:t>
    </dgm:pt>
    <dgm:pt modelId="{96D64D84-9D1E-46EC-A5F0-0F03F251DBFF}" type="sibTrans" cxnId="{3DDBE08B-F0E2-4C3D-8586-07AA70E95011}">
      <dgm:prSet/>
      <dgm:spPr/>
      <dgm:t>
        <a:bodyPr/>
        <a:lstStyle/>
        <a:p>
          <a:endParaRPr lang="ru-RU"/>
        </a:p>
      </dgm:t>
    </dgm:pt>
    <dgm:pt modelId="{9373F77F-0DAF-4023-8398-6F65251905F9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10.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Основні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функції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та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напрями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маркетингу на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транспорті</a:t>
          </a:r>
          <a:endParaRPr lang="ru-RU" dirty="0"/>
        </a:p>
      </dgm:t>
    </dgm:pt>
    <dgm:pt modelId="{D2195E09-7092-4512-8F57-5C89368EBF7D}" type="parTrans" cxnId="{6D4C7F5D-FBDE-411F-8026-AFD86ABC1779}">
      <dgm:prSet/>
      <dgm:spPr/>
      <dgm:t>
        <a:bodyPr/>
        <a:lstStyle/>
        <a:p>
          <a:endParaRPr lang="ru-RU"/>
        </a:p>
      </dgm:t>
    </dgm:pt>
    <dgm:pt modelId="{6F6C9347-55C9-4E58-8DB0-07007BB17D90}" type="sibTrans" cxnId="{6D4C7F5D-FBDE-411F-8026-AFD86ABC1779}">
      <dgm:prSet/>
      <dgm:spPr/>
      <dgm:t>
        <a:bodyPr/>
        <a:lstStyle/>
        <a:p>
          <a:endParaRPr lang="ru-RU"/>
        </a:p>
      </dgm:t>
    </dgm:pt>
    <dgm:pt modelId="{EFE58751-A3A0-4DB5-B57D-EF15CC45D4EF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14.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Інтермодальні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транспортні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системи</a:t>
          </a:r>
          <a:endParaRPr lang="ru-RU" dirty="0"/>
        </a:p>
      </dgm:t>
    </dgm:pt>
    <dgm:pt modelId="{E9A89170-E2B7-43A4-9493-69308D6B303E}" type="parTrans" cxnId="{93BF128A-2076-4600-A99E-11C8430C0AD1}">
      <dgm:prSet/>
      <dgm:spPr/>
      <dgm:t>
        <a:bodyPr/>
        <a:lstStyle/>
        <a:p>
          <a:endParaRPr lang="ru-RU"/>
        </a:p>
      </dgm:t>
    </dgm:pt>
    <dgm:pt modelId="{1128BD05-294C-40B6-84FC-4583272E31E9}" type="sibTrans" cxnId="{93BF128A-2076-4600-A99E-11C8430C0AD1}">
      <dgm:prSet/>
      <dgm:spPr/>
      <dgm:t>
        <a:bodyPr/>
        <a:lstStyle/>
        <a:p>
          <a:endParaRPr lang="ru-RU"/>
        </a:p>
      </dgm:t>
    </dgm:pt>
    <dgm:pt modelId="{C7881790-8001-4B02-89C2-A7796A10902D}">
      <dgm:prSet phldrT="[Текст]"/>
      <dgm:spPr/>
      <dgm:t>
        <a:bodyPr anchor="t"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11.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Транспортно-географічне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дослідження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</a:p>
        <a:p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міського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громадського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транспорту</a:t>
          </a:r>
          <a:endParaRPr lang="ru-RU" dirty="0"/>
        </a:p>
      </dgm:t>
    </dgm:pt>
    <dgm:pt modelId="{D845CF83-67F1-4F23-8A23-A0EACB3E0E0D}" type="parTrans" cxnId="{174D7669-8B94-4D50-8596-21FD43041FF3}">
      <dgm:prSet/>
      <dgm:spPr/>
      <dgm:t>
        <a:bodyPr/>
        <a:lstStyle/>
        <a:p>
          <a:endParaRPr lang="ru-RU"/>
        </a:p>
      </dgm:t>
    </dgm:pt>
    <dgm:pt modelId="{00F6C9A4-E50B-464C-8630-C2942B2DBEDD}" type="sibTrans" cxnId="{174D7669-8B94-4D50-8596-21FD43041FF3}">
      <dgm:prSet/>
      <dgm:spPr/>
      <dgm:t>
        <a:bodyPr/>
        <a:lstStyle/>
        <a:p>
          <a:endParaRPr lang="ru-RU"/>
        </a:p>
      </dgm:t>
    </dgm:pt>
    <dgm:pt modelId="{9B419A78-CAF1-4CEE-85B8-27A0747BC578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12.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Особливості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розвитку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транспортної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системи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України</a:t>
          </a:r>
          <a:endParaRPr lang="ru-RU" dirty="0"/>
        </a:p>
      </dgm:t>
    </dgm:pt>
    <dgm:pt modelId="{09605DC7-196F-4A54-AE02-E20D95D5C322}" type="parTrans" cxnId="{CAB325BC-AA73-4CE3-8EEE-085B567E2032}">
      <dgm:prSet/>
      <dgm:spPr/>
      <dgm:t>
        <a:bodyPr/>
        <a:lstStyle/>
        <a:p>
          <a:endParaRPr lang="ru-RU"/>
        </a:p>
      </dgm:t>
    </dgm:pt>
    <dgm:pt modelId="{13B75C48-45A0-4599-A672-E686497A05A3}" type="sibTrans" cxnId="{CAB325BC-AA73-4CE3-8EEE-085B567E2032}">
      <dgm:prSet/>
      <dgm:spPr/>
      <dgm:t>
        <a:bodyPr/>
        <a:lstStyle/>
        <a:p>
          <a:endParaRPr lang="ru-RU"/>
        </a:p>
      </dgm:t>
    </dgm:pt>
    <dgm:pt modelId="{C1DF3215-9478-478B-904B-DA96D89D21C1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13.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Поняття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про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транспортні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коридори</a:t>
          </a:r>
          <a:endParaRPr lang="ru-RU" dirty="0"/>
        </a:p>
      </dgm:t>
    </dgm:pt>
    <dgm:pt modelId="{37986F9F-0232-487B-8C90-2A5B41890F52}" type="parTrans" cxnId="{CA8E9D9F-A58E-4D7C-BC65-A605D835ADDF}">
      <dgm:prSet/>
      <dgm:spPr/>
      <dgm:t>
        <a:bodyPr/>
        <a:lstStyle/>
        <a:p>
          <a:endParaRPr lang="ru-RU"/>
        </a:p>
      </dgm:t>
    </dgm:pt>
    <dgm:pt modelId="{87C137D6-CDB2-4C9B-9C1D-87E434174461}" type="sibTrans" cxnId="{CA8E9D9F-A58E-4D7C-BC65-A605D835ADDF}">
      <dgm:prSet/>
      <dgm:spPr/>
      <dgm:t>
        <a:bodyPr/>
        <a:lstStyle/>
        <a:p>
          <a:endParaRPr lang="ru-RU"/>
        </a:p>
      </dgm:t>
    </dgm:pt>
    <dgm:pt modelId="{F5EDE0F1-4E62-492F-ADA4-2E968AC6AD2C}" type="pres">
      <dgm:prSet presAssocID="{394DD6E2-2E3C-41CF-B4F1-58878313799E}" presName="linear" presStyleCnt="0">
        <dgm:presLayoutVars>
          <dgm:dir/>
          <dgm:animLvl val="lvl"/>
          <dgm:resizeHandles val="exact"/>
        </dgm:presLayoutVars>
      </dgm:prSet>
      <dgm:spPr/>
    </dgm:pt>
    <dgm:pt modelId="{5BC97CA8-09B9-42B7-BFA1-C07045F85CE5}" type="pres">
      <dgm:prSet presAssocID="{9E500BAB-07A0-429A-94ED-E150272AD741}" presName="parentLin" presStyleCnt="0"/>
      <dgm:spPr/>
    </dgm:pt>
    <dgm:pt modelId="{D8BE4C56-9BDF-4D0F-AB5C-B141B5109A9A}" type="pres">
      <dgm:prSet presAssocID="{9E500BAB-07A0-429A-94ED-E150272AD741}" presName="parentLeftMargin" presStyleLbl="node1" presStyleIdx="0" presStyleCnt="7"/>
      <dgm:spPr/>
    </dgm:pt>
    <dgm:pt modelId="{A12F514B-8035-44D5-8512-C43E85602F6A}" type="pres">
      <dgm:prSet presAssocID="{9E500BAB-07A0-429A-94ED-E150272AD74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99E00-3887-4120-85CA-381D01F334AF}" type="pres">
      <dgm:prSet presAssocID="{9E500BAB-07A0-429A-94ED-E150272AD741}" presName="negativeSpace" presStyleCnt="0"/>
      <dgm:spPr/>
    </dgm:pt>
    <dgm:pt modelId="{684E795A-C0DB-4A57-B952-CEF824011F1C}" type="pres">
      <dgm:prSet presAssocID="{9E500BAB-07A0-429A-94ED-E150272AD741}" presName="childText" presStyleLbl="conFgAcc1" presStyleIdx="0" presStyleCnt="7">
        <dgm:presLayoutVars>
          <dgm:bulletEnabled val="1"/>
        </dgm:presLayoutVars>
      </dgm:prSet>
      <dgm:spPr/>
    </dgm:pt>
    <dgm:pt modelId="{7DCD79CC-2B03-4DDA-A460-B6814E068666}" type="pres">
      <dgm:prSet presAssocID="{0C25AD1B-6C5F-4025-99B4-C81C10D0541F}" presName="spaceBetweenRectangles" presStyleCnt="0"/>
      <dgm:spPr/>
    </dgm:pt>
    <dgm:pt modelId="{16486F54-41DD-4DD2-BB95-E8455B808423}" type="pres">
      <dgm:prSet presAssocID="{0888631C-3459-4F33-BB32-3D79F1AA70C1}" presName="parentLin" presStyleCnt="0"/>
      <dgm:spPr/>
    </dgm:pt>
    <dgm:pt modelId="{AAEB7022-2E77-4373-BFE5-FAFE4B9B4C1E}" type="pres">
      <dgm:prSet presAssocID="{0888631C-3459-4F33-BB32-3D79F1AA70C1}" presName="parentLeftMargin" presStyleLbl="node1" presStyleIdx="0" presStyleCnt="7"/>
      <dgm:spPr/>
    </dgm:pt>
    <dgm:pt modelId="{B5FB23AC-FFBB-4E41-86DC-1E9CAE9865B7}" type="pres">
      <dgm:prSet presAssocID="{0888631C-3459-4F33-BB32-3D79F1AA70C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9055D-2FBA-4A1E-A20E-7E86C4332F5A}" type="pres">
      <dgm:prSet presAssocID="{0888631C-3459-4F33-BB32-3D79F1AA70C1}" presName="negativeSpace" presStyleCnt="0"/>
      <dgm:spPr/>
    </dgm:pt>
    <dgm:pt modelId="{FC1431E7-FCCD-476C-9FC3-A9C3D72C5F1C}" type="pres">
      <dgm:prSet presAssocID="{0888631C-3459-4F33-BB32-3D79F1AA70C1}" presName="childText" presStyleLbl="conFgAcc1" presStyleIdx="1" presStyleCnt="7">
        <dgm:presLayoutVars>
          <dgm:bulletEnabled val="1"/>
        </dgm:presLayoutVars>
      </dgm:prSet>
      <dgm:spPr/>
    </dgm:pt>
    <dgm:pt modelId="{68B713F9-EB7F-43EE-B4E4-810481F691CD}" type="pres">
      <dgm:prSet presAssocID="{96D64D84-9D1E-46EC-A5F0-0F03F251DBFF}" presName="spaceBetweenRectangles" presStyleCnt="0"/>
      <dgm:spPr/>
    </dgm:pt>
    <dgm:pt modelId="{8EBFBD5B-D3A9-4266-9C34-04D40B7D64DC}" type="pres">
      <dgm:prSet presAssocID="{9373F77F-0DAF-4023-8398-6F65251905F9}" presName="parentLin" presStyleCnt="0"/>
      <dgm:spPr/>
    </dgm:pt>
    <dgm:pt modelId="{9718B69D-D07C-4A85-93D3-E1E7F4A45D60}" type="pres">
      <dgm:prSet presAssocID="{9373F77F-0DAF-4023-8398-6F65251905F9}" presName="parentLeftMargin" presStyleLbl="node1" presStyleIdx="1" presStyleCnt="7"/>
      <dgm:spPr/>
    </dgm:pt>
    <dgm:pt modelId="{B09B2776-09AC-4B1D-A28A-7943EE6C6F55}" type="pres">
      <dgm:prSet presAssocID="{9373F77F-0DAF-4023-8398-6F65251905F9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7D000-764A-4B0D-85A8-4766F8F09800}" type="pres">
      <dgm:prSet presAssocID="{9373F77F-0DAF-4023-8398-6F65251905F9}" presName="negativeSpace" presStyleCnt="0"/>
      <dgm:spPr/>
    </dgm:pt>
    <dgm:pt modelId="{D5ADE3F4-117B-47DC-B394-01234D781E21}" type="pres">
      <dgm:prSet presAssocID="{9373F77F-0DAF-4023-8398-6F65251905F9}" presName="childText" presStyleLbl="conFgAcc1" presStyleIdx="2" presStyleCnt="7">
        <dgm:presLayoutVars>
          <dgm:bulletEnabled val="1"/>
        </dgm:presLayoutVars>
      </dgm:prSet>
      <dgm:spPr/>
    </dgm:pt>
    <dgm:pt modelId="{A7839D0F-DE78-44A7-A7A8-2C24BC42FF62}" type="pres">
      <dgm:prSet presAssocID="{6F6C9347-55C9-4E58-8DB0-07007BB17D90}" presName="spaceBetweenRectangles" presStyleCnt="0"/>
      <dgm:spPr/>
    </dgm:pt>
    <dgm:pt modelId="{96FDA5E4-BAB6-4FCA-9409-115749B5C20D}" type="pres">
      <dgm:prSet presAssocID="{C7881790-8001-4B02-89C2-A7796A10902D}" presName="parentLin" presStyleCnt="0"/>
      <dgm:spPr/>
    </dgm:pt>
    <dgm:pt modelId="{13B2F197-A778-4C56-99D4-B4215E74E7FF}" type="pres">
      <dgm:prSet presAssocID="{C7881790-8001-4B02-89C2-A7796A10902D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166EFC2E-3485-473D-9156-4D27643E4F17}" type="pres">
      <dgm:prSet presAssocID="{C7881790-8001-4B02-89C2-A7796A10902D}" presName="parentText" presStyleLbl="node1" presStyleIdx="3" presStyleCnt="7" custScaleY="1530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D372D9-49B7-4322-9BB2-3EC41EC2F94E}" type="pres">
      <dgm:prSet presAssocID="{C7881790-8001-4B02-89C2-A7796A10902D}" presName="negativeSpace" presStyleCnt="0"/>
      <dgm:spPr/>
    </dgm:pt>
    <dgm:pt modelId="{8C36E5C8-2A66-4788-B26A-D68333832F3E}" type="pres">
      <dgm:prSet presAssocID="{C7881790-8001-4B02-89C2-A7796A10902D}" presName="childText" presStyleLbl="conFgAcc1" presStyleIdx="3" presStyleCnt="7" custLinFactNeighborX="-1660" custLinFactNeighborY="32659">
        <dgm:presLayoutVars>
          <dgm:bulletEnabled val="1"/>
        </dgm:presLayoutVars>
      </dgm:prSet>
      <dgm:spPr/>
    </dgm:pt>
    <dgm:pt modelId="{47C3C568-FF89-4E3B-8894-2CCFF6EF12AF}" type="pres">
      <dgm:prSet presAssocID="{00F6C9A4-E50B-464C-8630-C2942B2DBEDD}" presName="spaceBetweenRectangles" presStyleCnt="0"/>
      <dgm:spPr/>
    </dgm:pt>
    <dgm:pt modelId="{21A0F24B-C02A-48FF-B440-02C53D8DC233}" type="pres">
      <dgm:prSet presAssocID="{9B419A78-CAF1-4CEE-85B8-27A0747BC578}" presName="parentLin" presStyleCnt="0"/>
      <dgm:spPr/>
    </dgm:pt>
    <dgm:pt modelId="{2BAECF1E-B02F-490D-AF19-3A0B228577FE}" type="pres">
      <dgm:prSet presAssocID="{9B419A78-CAF1-4CEE-85B8-27A0747BC578}" presName="parentLeftMargin" presStyleLbl="node1" presStyleIdx="3" presStyleCnt="7"/>
      <dgm:spPr/>
    </dgm:pt>
    <dgm:pt modelId="{D04F6947-B12B-4886-AEDB-942B5BE57F12}" type="pres">
      <dgm:prSet presAssocID="{9B419A78-CAF1-4CEE-85B8-27A0747BC57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AAE50-DE1B-41D3-9314-D7AD9BC39642}" type="pres">
      <dgm:prSet presAssocID="{9B419A78-CAF1-4CEE-85B8-27A0747BC578}" presName="negativeSpace" presStyleCnt="0"/>
      <dgm:spPr/>
    </dgm:pt>
    <dgm:pt modelId="{96E977C2-F72C-431A-824F-76D59E34A6AE}" type="pres">
      <dgm:prSet presAssocID="{9B419A78-CAF1-4CEE-85B8-27A0747BC578}" presName="childText" presStyleLbl="conFgAcc1" presStyleIdx="4" presStyleCnt="7">
        <dgm:presLayoutVars>
          <dgm:bulletEnabled val="1"/>
        </dgm:presLayoutVars>
      </dgm:prSet>
      <dgm:spPr/>
    </dgm:pt>
    <dgm:pt modelId="{C7E99045-01C0-41C6-8601-369E1F8B6DD5}" type="pres">
      <dgm:prSet presAssocID="{13B75C48-45A0-4599-A672-E686497A05A3}" presName="spaceBetweenRectangles" presStyleCnt="0"/>
      <dgm:spPr/>
    </dgm:pt>
    <dgm:pt modelId="{7C8C5526-F6CF-4D22-A8A1-23E9BF92FA0E}" type="pres">
      <dgm:prSet presAssocID="{C1DF3215-9478-478B-904B-DA96D89D21C1}" presName="parentLin" presStyleCnt="0"/>
      <dgm:spPr/>
    </dgm:pt>
    <dgm:pt modelId="{C4A49E03-DF2C-401B-B8FF-36CADA5F0294}" type="pres">
      <dgm:prSet presAssocID="{C1DF3215-9478-478B-904B-DA96D89D21C1}" presName="parentLeftMargin" presStyleLbl="node1" presStyleIdx="4" presStyleCnt="7"/>
      <dgm:spPr/>
    </dgm:pt>
    <dgm:pt modelId="{8866DCF8-BC4F-431F-AEE4-F485EE709597}" type="pres">
      <dgm:prSet presAssocID="{C1DF3215-9478-478B-904B-DA96D89D21C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A10E6-115D-41BC-8B3A-95882C68730D}" type="pres">
      <dgm:prSet presAssocID="{C1DF3215-9478-478B-904B-DA96D89D21C1}" presName="negativeSpace" presStyleCnt="0"/>
      <dgm:spPr/>
    </dgm:pt>
    <dgm:pt modelId="{918BBBC9-C6A6-49C8-A11B-8DABB03B1ACB}" type="pres">
      <dgm:prSet presAssocID="{C1DF3215-9478-478B-904B-DA96D89D21C1}" presName="childText" presStyleLbl="conFgAcc1" presStyleIdx="5" presStyleCnt="7">
        <dgm:presLayoutVars>
          <dgm:bulletEnabled val="1"/>
        </dgm:presLayoutVars>
      </dgm:prSet>
      <dgm:spPr/>
    </dgm:pt>
    <dgm:pt modelId="{86D3595D-5D15-4980-A879-96802CC3EC09}" type="pres">
      <dgm:prSet presAssocID="{87C137D6-CDB2-4C9B-9C1D-87E434174461}" presName="spaceBetweenRectangles" presStyleCnt="0"/>
      <dgm:spPr/>
    </dgm:pt>
    <dgm:pt modelId="{7CE5C1ED-CFFA-44FA-BFA3-A28EFF2208D0}" type="pres">
      <dgm:prSet presAssocID="{EFE58751-A3A0-4DB5-B57D-EF15CC45D4EF}" presName="parentLin" presStyleCnt="0"/>
      <dgm:spPr/>
    </dgm:pt>
    <dgm:pt modelId="{10E43612-E9CF-4688-ADBC-11F620EE9B0D}" type="pres">
      <dgm:prSet presAssocID="{EFE58751-A3A0-4DB5-B57D-EF15CC45D4EF}" presName="parentLeftMargin" presStyleLbl="node1" presStyleIdx="5" presStyleCnt="7"/>
      <dgm:spPr/>
    </dgm:pt>
    <dgm:pt modelId="{57066097-2BE2-4E20-AD9D-094D89DCB6A1}" type="pres">
      <dgm:prSet presAssocID="{EFE58751-A3A0-4DB5-B57D-EF15CC45D4E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4535BD-0F9C-4A50-AB0E-1AA46997F21E}" type="pres">
      <dgm:prSet presAssocID="{EFE58751-A3A0-4DB5-B57D-EF15CC45D4EF}" presName="negativeSpace" presStyleCnt="0"/>
      <dgm:spPr/>
    </dgm:pt>
    <dgm:pt modelId="{D22E2751-2CA5-4D6F-BF49-2B15BB869645}" type="pres">
      <dgm:prSet presAssocID="{EFE58751-A3A0-4DB5-B57D-EF15CC45D4E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CAB325BC-AA73-4CE3-8EEE-085B567E2032}" srcId="{394DD6E2-2E3C-41CF-B4F1-58878313799E}" destId="{9B419A78-CAF1-4CEE-85B8-27A0747BC578}" srcOrd="4" destOrd="0" parTransId="{09605DC7-196F-4A54-AE02-E20D95D5C322}" sibTransId="{13B75C48-45A0-4599-A672-E686497A05A3}"/>
    <dgm:cxn modelId="{E57C17A7-C006-4605-B5DE-CC37B9D91F59}" type="presOf" srcId="{9B419A78-CAF1-4CEE-85B8-27A0747BC578}" destId="{D04F6947-B12B-4886-AEDB-942B5BE57F12}" srcOrd="1" destOrd="0" presId="urn:microsoft.com/office/officeart/2005/8/layout/list1"/>
    <dgm:cxn modelId="{3DDBE08B-F0E2-4C3D-8586-07AA70E95011}" srcId="{394DD6E2-2E3C-41CF-B4F1-58878313799E}" destId="{0888631C-3459-4F33-BB32-3D79F1AA70C1}" srcOrd="1" destOrd="0" parTransId="{BBA6D0DB-668D-42B3-AC7A-C03A22A7705C}" sibTransId="{96D64D84-9D1E-46EC-A5F0-0F03F251DBFF}"/>
    <dgm:cxn modelId="{64A3C2B6-99D0-44A9-8D7C-D8518FF3CC99}" type="presOf" srcId="{C1DF3215-9478-478B-904B-DA96D89D21C1}" destId="{C4A49E03-DF2C-401B-B8FF-36CADA5F0294}" srcOrd="0" destOrd="0" presId="urn:microsoft.com/office/officeart/2005/8/layout/list1"/>
    <dgm:cxn modelId="{0B911983-1C7B-45C0-8426-15874159467C}" type="presOf" srcId="{0888631C-3459-4F33-BB32-3D79F1AA70C1}" destId="{B5FB23AC-FFBB-4E41-86DC-1E9CAE9865B7}" srcOrd="1" destOrd="0" presId="urn:microsoft.com/office/officeart/2005/8/layout/list1"/>
    <dgm:cxn modelId="{7A990063-CEF0-46CD-BDBB-455ADE61D881}" type="presOf" srcId="{9B419A78-CAF1-4CEE-85B8-27A0747BC578}" destId="{2BAECF1E-B02F-490D-AF19-3A0B228577FE}" srcOrd="0" destOrd="0" presId="urn:microsoft.com/office/officeart/2005/8/layout/list1"/>
    <dgm:cxn modelId="{08149B5C-AC94-40E4-B7C3-72C0B07AEB0E}" type="presOf" srcId="{0888631C-3459-4F33-BB32-3D79F1AA70C1}" destId="{AAEB7022-2E77-4373-BFE5-FAFE4B9B4C1E}" srcOrd="0" destOrd="0" presId="urn:microsoft.com/office/officeart/2005/8/layout/list1"/>
    <dgm:cxn modelId="{174D7669-8B94-4D50-8596-21FD43041FF3}" srcId="{394DD6E2-2E3C-41CF-B4F1-58878313799E}" destId="{C7881790-8001-4B02-89C2-A7796A10902D}" srcOrd="3" destOrd="0" parTransId="{D845CF83-67F1-4F23-8A23-A0EACB3E0E0D}" sibTransId="{00F6C9A4-E50B-464C-8630-C2942B2DBEDD}"/>
    <dgm:cxn modelId="{CA8E9D9F-A58E-4D7C-BC65-A605D835ADDF}" srcId="{394DD6E2-2E3C-41CF-B4F1-58878313799E}" destId="{C1DF3215-9478-478B-904B-DA96D89D21C1}" srcOrd="5" destOrd="0" parTransId="{37986F9F-0232-487B-8C90-2A5B41890F52}" sibTransId="{87C137D6-CDB2-4C9B-9C1D-87E434174461}"/>
    <dgm:cxn modelId="{29233535-40DE-46A6-903E-47ACA7026B1A}" type="presOf" srcId="{394DD6E2-2E3C-41CF-B4F1-58878313799E}" destId="{F5EDE0F1-4E62-492F-ADA4-2E968AC6AD2C}" srcOrd="0" destOrd="0" presId="urn:microsoft.com/office/officeart/2005/8/layout/list1"/>
    <dgm:cxn modelId="{6D4C7F5D-FBDE-411F-8026-AFD86ABC1779}" srcId="{394DD6E2-2E3C-41CF-B4F1-58878313799E}" destId="{9373F77F-0DAF-4023-8398-6F65251905F9}" srcOrd="2" destOrd="0" parTransId="{D2195E09-7092-4512-8F57-5C89368EBF7D}" sibTransId="{6F6C9347-55C9-4E58-8DB0-07007BB17D90}"/>
    <dgm:cxn modelId="{CAB90356-25EB-462A-8A30-60EB451FA7F1}" type="presOf" srcId="{9E500BAB-07A0-429A-94ED-E150272AD741}" destId="{D8BE4C56-9BDF-4D0F-AB5C-B141B5109A9A}" srcOrd="0" destOrd="0" presId="urn:microsoft.com/office/officeart/2005/8/layout/list1"/>
    <dgm:cxn modelId="{93BF128A-2076-4600-A99E-11C8430C0AD1}" srcId="{394DD6E2-2E3C-41CF-B4F1-58878313799E}" destId="{EFE58751-A3A0-4DB5-B57D-EF15CC45D4EF}" srcOrd="6" destOrd="0" parTransId="{E9A89170-E2B7-43A4-9493-69308D6B303E}" sibTransId="{1128BD05-294C-40B6-84FC-4583272E31E9}"/>
    <dgm:cxn modelId="{1DBED9DA-A5C1-4BE5-B345-07404518BE2A}" type="presOf" srcId="{C1DF3215-9478-478B-904B-DA96D89D21C1}" destId="{8866DCF8-BC4F-431F-AEE4-F485EE709597}" srcOrd="1" destOrd="0" presId="urn:microsoft.com/office/officeart/2005/8/layout/list1"/>
    <dgm:cxn modelId="{424C9F14-B7CA-459C-B674-EED1F6A2ECE7}" type="presOf" srcId="{9E500BAB-07A0-429A-94ED-E150272AD741}" destId="{A12F514B-8035-44D5-8512-C43E85602F6A}" srcOrd="1" destOrd="0" presId="urn:microsoft.com/office/officeart/2005/8/layout/list1"/>
    <dgm:cxn modelId="{EB838C9D-9B79-49BF-A691-875845ABCA8F}" type="presOf" srcId="{9373F77F-0DAF-4023-8398-6F65251905F9}" destId="{9718B69D-D07C-4A85-93D3-E1E7F4A45D60}" srcOrd="0" destOrd="0" presId="urn:microsoft.com/office/officeart/2005/8/layout/list1"/>
    <dgm:cxn modelId="{4CA4A1F6-1AB4-4DDF-8EAA-B4C73C3AEE12}" type="presOf" srcId="{EFE58751-A3A0-4DB5-B57D-EF15CC45D4EF}" destId="{10E43612-E9CF-4688-ADBC-11F620EE9B0D}" srcOrd="0" destOrd="0" presId="urn:microsoft.com/office/officeart/2005/8/layout/list1"/>
    <dgm:cxn modelId="{BB91A6D0-B0AB-4E29-9051-9D601B03C536}" srcId="{394DD6E2-2E3C-41CF-B4F1-58878313799E}" destId="{9E500BAB-07A0-429A-94ED-E150272AD741}" srcOrd="0" destOrd="0" parTransId="{671EF16C-50BA-45DE-8C79-EDC89111FEDA}" sibTransId="{0C25AD1B-6C5F-4025-99B4-C81C10D0541F}"/>
    <dgm:cxn modelId="{A84F28ED-8C1F-4E46-89FD-361948847A4C}" type="presOf" srcId="{9373F77F-0DAF-4023-8398-6F65251905F9}" destId="{B09B2776-09AC-4B1D-A28A-7943EE6C6F55}" srcOrd="1" destOrd="0" presId="urn:microsoft.com/office/officeart/2005/8/layout/list1"/>
    <dgm:cxn modelId="{3536D159-0043-4F7E-BACC-4D5971D1F777}" type="presOf" srcId="{EFE58751-A3A0-4DB5-B57D-EF15CC45D4EF}" destId="{57066097-2BE2-4E20-AD9D-094D89DCB6A1}" srcOrd="1" destOrd="0" presId="urn:microsoft.com/office/officeart/2005/8/layout/list1"/>
    <dgm:cxn modelId="{2DBAEF47-E730-4992-A801-4B47BCB77F6F}" type="presOf" srcId="{C7881790-8001-4B02-89C2-A7796A10902D}" destId="{13B2F197-A778-4C56-99D4-B4215E74E7FF}" srcOrd="0" destOrd="0" presId="urn:microsoft.com/office/officeart/2005/8/layout/list1"/>
    <dgm:cxn modelId="{167882FC-37C9-43DD-809A-2BBDB33AFB1A}" type="presOf" srcId="{C7881790-8001-4B02-89C2-A7796A10902D}" destId="{166EFC2E-3485-473D-9156-4D27643E4F17}" srcOrd="1" destOrd="0" presId="urn:microsoft.com/office/officeart/2005/8/layout/list1"/>
    <dgm:cxn modelId="{01A37A22-0CC2-4E84-A99E-3CB42FBE32A9}" type="presParOf" srcId="{F5EDE0F1-4E62-492F-ADA4-2E968AC6AD2C}" destId="{5BC97CA8-09B9-42B7-BFA1-C07045F85CE5}" srcOrd="0" destOrd="0" presId="urn:microsoft.com/office/officeart/2005/8/layout/list1"/>
    <dgm:cxn modelId="{EA730A94-2AA5-4BA5-8FFD-CB9AB32F8FC3}" type="presParOf" srcId="{5BC97CA8-09B9-42B7-BFA1-C07045F85CE5}" destId="{D8BE4C56-9BDF-4D0F-AB5C-B141B5109A9A}" srcOrd="0" destOrd="0" presId="urn:microsoft.com/office/officeart/2005/8/layout/list1"/>
    <dgm:cxn modelId="{126F5F5A-E0E2-4501-A5A5-B3788E0BE50D}" type="presParOf" srcId="{5BC97CA8-09B9-42B7-BFA1-C07045F85CE5}" destId="{A12F514B-8035-44D5-8512-C43E85602F6A}" srcOrd="1" destOrd="0" presId="urn:microsoft.com/office/officeart/2005/8/layout/list1"/>
    <dgm:cxn modelId="{778D219C-CC6C-4CAC-B2A2-0917C48B4A53}" type="presParOf" srcId="{F5EDE0F1-4E62-492F-ADA4-2E968AC6AD2C}" destId="{C8499E00-3887-4120-85CA-381D01F334AF}" srcOrd="1" destOrd="0" presId="urn:microsoft.com/office/officeart/2005/8/layout/list1"/>
    <dgm:cxn modelId="{3449E36F-D70E-47DF-8696-F50F5A2FF1CA}" type="presParOf" srcId="{F5EDE0F1-4E62-492F-ADA4-2E968AC6AD2C}" destId="{684E795A-C0DB-4A57-B952-CEF824011F1C}" srcOrd="2" destOrd="0" presId="urn:microsoft.com/office/officeart/2005/8/layout/list1"/>
    <dgm:cxn modelId="{E0A41A97-38D9-4DA2-9E63-A962A03D83C3}" type="presParOf" srcId="{F5EDE0F1-4E62-492F-ADA4-2E968AC6AD2C}" destId="{7DCD79CC-2B03-4DDA-A460-B6814E068666}" srcOrd="3" destOrd="0" presId="urn:microsoft.com/office/officeart/2005/8/layout/list1"/>
    <dgm:cxn modelId="{828DB797-E1C8-4777-9D14-E892A7402C05}" type="presParOf" srcId="{F5EDE0F1-4E62-492F-ADA4-2E968AC6AD2C}" destId="{16486F54-41DD-4DD2-BB95-E8455B808423}" srcOrd="4" destOrd="0" presId="urn:microsoft.com/office/officeart/2005/8/layout/list1"/>
    <dgm:cxn modelId="{DD611E37-3766-4F41-B1B3-1F6EE93C96CD}" type="presParOf" srcId="{16486F54-41DD-4DD2-BB95-E8455B808423}" destId="{AAEB7022-2E77-4373-BFE5-FAFE4B9B4C1E}" srcOrd="0" destOrd="0" presId="urn:microsoft.com/office/officeart/2005/8/layout/list1"/>
    <dgm:cxn modelId="{6C4695EA-59D9-488B-9ED0-CF33CFEB4103}" type="presParOf" srcId="{16486F54-41DD-4DD2-BB95-E8455B808423}" destId="{B5FB23AC-FFBB-4E41-86DC-1E9CAE9865B7}" srcOrd="1" destOrd="0" presId="urn:microsoft.com/office/officeart/2005/8/layout/list1"/>
    <dgm:cxn modelId="{6551238E-E9F2-4786-9A4C-35DEC8E57C4D}" type="presParOf" srcId="{F5EDE0F1-4E62-492F-ADA4-2E968AC6AD2C}" destId="{9709055D-2FBA-4A1E-A20E-7E86C4332F5A}" srcOrd="5" destOrd="0" presId="urn:microsoft.com/office/officeart/2005/8/layout/list1"/>
    <dgm:cxn modelId="{AACC9F36-44A7-450C-821E-9C39E74B3C1A}" type="presParOf" srcId="{F5EDE0F1-4E62-492F-ADA4-2E968AC6AD2C}" destId="{FC1431E7-FCCD-476C-9FC3-A9C3D72C5F1C}" srcOrd="6" destOrd="0" presId="urn:microsoft.com/office/officeart/2005/8/layout/list1"/>
    <dgm:cxn modelId="{96A80257-7E47-4769-BC58-B0436BB3E79A}" type="presParOf" srcId="{F5EDE0F1-4E62-492F-ADA4-2E968AC6AD2C}" destId="{68B713F9-EB7F-43EE-B4E4-810481F691CD}" srcOrd="7" destOrd="0" presId="urn:microsoft.com/office/officeart/2005/8/layout/list1"/>
    <dgm:cxn modelId="{1941F537-6C9D-4E15-B6F6-093CEE4F30DD}" type="presParOf" srcId="{F5EDE0F1-4E62-492F-ADA4-2E968AC6AD2C}" destId="{8EBFBD5B-D3A9-4266-9C34-04D40B7D64DC}" srcOrd="8" destOrd="0" presId="urn:microsoft.com/office/officeart/2005/8/layout/list1"/>
    <dgm:cxn modelId="{493D57EA-15F6-4F66-925D-9B0E9A8421DC}" type="presParOf" srcId="{8EBFBD5B-D3A9-4266-9C34-04D40B7D64DC}" destId="{9718B69D-D07C-4A85-93D3-E1E7F4A45D60}" srcOrd="0" destOrd="0" presId="urn:microsoft.com/office/officeart/2005/8/layout/list1"/>
    <dgm:cxn modelId="{4CAC0A18-E711-4471-9974-3D0F4BE6F3B8}" type="presParOf" srcId="{8EBFBD5B-D3A9-4266-9C34-04D40B7D64DC}" destId="{B09B2776-09AC-4B1D-A28A-7943EE6C6F55}" srcOrd="1" destOrd="0" presId="urn:microsoft.com/office/officeart/2005/8/layout/list1"/>
    <dgm:cxn modelId="{FC6BAF9B-658A-4A6D-8F7A-81EE446DDD5D}" type="presParOf" srcId="{F5EDE0F1-4E62-492F-ADA4-2E968AC6AD2C}" destId="{1417D000-764A-4B0D-85A8-4766F8F09800}" srcOrd="9" destOrd="0" presId="urn:microsoft.com/office/officeart/2005/8/layout/list1"/>
    <dgm:cxn modelId="{B57BB777-6488-465A-A195-E3600D549F34}" type="presParOf" srcId="{F5EDE0F1-4E62-492F-ADA4-2E968AC6AD2C}" destId="{D5ADE3F4-117B-47DC-B394-01234D781E21}" srcOrd="10" destOrd="0" presId="urn:microsoft.com/office/officeart/2005/8/layout/list1"/>
    <dgm:cxn modelId="{94BCD85C-0ABF-4EAC-8DCF-686E4C1E456C}" type="presParOf" srcId="{F5EDE0F1-4E62-492F-ADA4-2E968AC6AD2C}" destId="{A7839D0F-DE78-44A7-A7A8-2C24BC42FF62}" srcOrd="11" destOrd="0" presId="urn:microsoft.com/office/officeart/2005/8/layout/list1"/>
    <dgm:cxn modelId="{53ED03DD-EEA7-45F2-B36C-1738BEFDAA6B}" type="presParOf" srcId="{F5EDE0F1-4E62-492F-ADA4-2E968AC6AD2C}" destId="{96FDA5E4-BAB6-4FCA-9409-115749B5C20D}" srcOrd="12" destOrd="0" presId="urn:microsoft.com/office/officeart/2005/8/layout/list1"/>
    <dgm:cxn modelId="{A95C53BB-EA59-4DC1-A42C-4CEB1C5528AD}" type="presParOf" srcId="{96FDA5E4-BAB6-4FCA-9409-115749B5C20D}" destId="{13B2F197-A778-4C56-99D4-B4215E74E7FF}" srcOrd="0" destOrd="0" presId="urn:microsoft.com/office/officeart/2005/8/layout/list1"/>
    <dgm:cxn modelId="{DF4B94EB-90A6-46BF-B4B2-A5E632B63ECB}" type="presParOf" srcId="{96FDA5E4-BAB6-4FCA-9409-115749B5C20D}" destId="{166EFC2E-3485-473D-9156-4D27643E4F17}" srcOrd="1" destOrd="0" presId="urn:microsoft.com/office/officeart/2005/8/layout/list1"/>
    <dgm:cxn modelId="{F0C4C00C-8BC3-4B1C-AB61-0868D559E369}" type="presParOf" srcId="{F5EDE0F1-4E62-492F-ADA4-2E968AC6AD2C}" destId="{2BD372D9-49B7-4322-9BB2-3EC41EC2F94E}" srcOrd="13" destOrd="0" presId="urn:microsoft.com/office/officeart/2005/8/layout/list1"/>
    <dgm:cxn modelId="{B537BCAC-3274-4390-A64F-49F6ACDB7A7C}" type="presParOf" srcId="{F5EDE0F1-4E62-492F-ADA4-2E968AC6AD2C}" destId="{8C36E5C8-2A66-4788-B26A-D68333832F3E}" srcOrd="14" destOrd="0" presId="urn:microsoft.com/office/officeart/2005/8/layout/list1"/>
    <dgm:cxn modelId="{017AE0F8-C437-4ECA-B3EE-4152A24DB308}" type="presParOf" srcId="{F5EDE0F1-4E62-492F-ADA4-2E968AC6AD2C}" destId="{47C3C568-FF89-4E3B-8894-2CCFF6EF12AF}" srcOrd="15" destOrd="0" presId="urn:microsoft.com/office/officeart/2005/8/layout/list1"/>
    <dgm:cxn modelId="{0DC328EC-2665-4144-8FF2-DF8D7993E603}" type="presParOf" srcId="{F5EDE0F1-4E62-492F-ADA4-2E968AC6AD2C}" destId="{21A0F24B-C02A-48FF-B440-02C53D8DC233}" srcOrd="16" destOrd="0" presId="urn:microsoft.com/office/officeart/2005/8/layout/list1"/>
    <dgm:cxn modelId="{59A6A232-C7D3-46C0-84CB-7A687D6F1C3F}" type="presParOf" srcId="{21A0F24B-C02A-48FF-B440-02C53D8DC233}" destId="{2BAECF1E-B02F-490D-AF19-3A0B228577FE}" srcOrd="0" destOrd="0" presId="urn:microsoft.com/office/officeart/2005/8/layout/list1"/>
    <dgm:cxn modelId="{B00CDEB1-ED65-473A-A3F8-8211ED2A91EC}" type="presParOf" srcId="{21A0F24B-C02A-48FF-B440-02C53D8DC233}" destId="{D04F6947-B12B-4886-AEDB-942B5BE57F12}" srcOrd="1" destOrd="0" presId="urn:microsoft.com/office/officeart/2005/8/layout/list1"/>
    <dgm:cxn modelId="{648F8CDF-7F23-4BF1-BF32-D1C53B4D804C}" type="presParOf" srcId="{F5EDE0F1-4E62-492F-ADA4-2E968AC6AD2C}" destId="{6EDAAE50-DE1B-41D3-9314-D7AD9BC39642}" srcOrd="17" destOrd="0" presId="urn:microsoft.com/office/officeart/2005/8/layout/list1"/>
    <dgm:cxn modelId="{E41861F0-DA50-4DFC-B7F5-B718BB1C5312}" type="presParOf" srcId="{F5EDE0F1-4E62-492F-ADA4-2E968AC6AD2C}" destId="{96E977C2-F72C-431A-824F-76D59E34A6AE}" srcOrd="18" destOrd="0" presId="urn:microsoft.com/office/officeart/2005/8/layout/list1"/>
    <dgm:cxn modelId="{27C842FA-1384-470C-9000-CED02E113091}" type="presParOf" srcId="{F5EDE0F1-4E62-492F-ADA4-2E968AC6AD2C}" destId="{C7E99045-01C0-41C6-8601-369E1F8B6DD5}" srcOrd="19" destOrd="0" presId="urn:microsoft.com/office/officeart/2005/8/layout/list1"/>
    <dgm:cxn modelId="{C5CF1074-CCCE-4FFF-A2D5-F20CD9556414}" type="presParOf" srcId="{F5EDE0F1-4E62-492F-ADA4-2E968AC6AD2C}" destId="{7C8C5526-F6CF-4D22-A8A1-23E9BF92FA0E}" srcOrd="20" destOrd="0" presId="urn:microsoft.com/office/officeart/2005/8/layout/list1"/>
    <dgm:cxn modelId="{9271CC80-6191-40F5-A4CA-01FF2844F57D}" type="presParOf" srcId="{7C8C5526-F6CF-4D22-A8A1-23E9BF92FA0E}" destId="{C4A49E03-DF2C-401B-B8FF-36CADA5F0294}" srcOrd="0" destOrd="0" presId="urn:microsoft.com/office/officeart/2005/8/layout/list1"/>
    <dgm:cxn modelId="{F385569B-645C-4862-A962-0DFEA90A570B}" type="presParOf" srcId="{7C8C5526-F6CF-4D22-A8A1-23E9BF92FA0E}" destId="{8866DCF8-BC4F-431F-AEE4-F485EE709597}" srcOrd="1" destOrd="0" presId="urn:microsoft.com/office/officeart/2005/8/layout/list1"/>
    <dgm:cxn modelId="{B23D351F-4CAB-49FF-9058-94C4316E9585}" type="presParOf" srcId="{F5EDE0F1-4E62-492F-ADA4-2E968AC6AD2C}" destId="{459A10E6-115D-41BC-8B3A-95882C68730D}" srcOrd="21" destOrd="0" presId="urn:microsoft.com/office/officeart/2005/8/layout/list1"/>
    <dgm:cxn modelId="{44FC903C-4DA7-41DB-9627-1D42D6F27FE8}" type="presParOf" srcId="{F5EDE0F1-4E62-492F-ADA4-2E968AC6AD2C}" destId="{918BBBC9-C6A6-49C8-A11B-8DABB03B1ACB}" srcOrd="22" destOrd="0" presId="urn:microsoft.com/office/officeart/2005/8/layout/list1"/>
    <dgm:cxn modelId="{E38AA169-9E27-4DF0-B7E5-8B3CECAFD3A8}" type="presParOf" srcId="{F5EDE0F1-4E62-492F-ADA4-2E968AC6AD2C}" destId="{86D3595D-5D15-4980-A879-96802CC3EC09}" srcOrd="23" destOrd="0" presId="urn:microsoft.com/office/officeart/2005/8/layout/list1"/>
    <dgm:cxn modelId="{9D939AF6-3503-44EB-A959-B0BB87FC7490}" type="presParOf" srcId="{F5EDE0F1-4E62-492F-ADA4-2E968AC6AD2C}" destId="{7CE5C1ED-CFFA-44FA-BFA3-A28EFF2208D0}" srcOrd="24" destOrd="0" presId="urn:microsoft.com/office/officeart/2005/8/layout/list1"/>
    <dgm:cxn modelId="{A692FF3F-E3F0-465B-BF5D-9DC1A6859086}" type="presParOf" srcId="{7CE5C1ED-CFFA-44FA-BFA3-A28EFF2208D0}" destId="{10E43612-E9CF-4688-ADBC-11F620EE9B0D}" srcOrd="0" destOrd="0" presId="urn:microsoft.com/office/officeart/2005/8/layout/list1"/>
    <dgm:cxn modelId="{3F8E3C78-D834-40B9-A067-B1B762932D07}" type="presParOf" srcId="{7CE5C1ED-CFFA-44FA-BFA3-A28EFF2208D0}" destId="{57066097-2BE2-4E20-AD9D-094D89DCB6A1}" srcOrd="1" destOrd="0" presId="urn:microsoft.com/office/officeart/2005/8/layout/list1"/>
    <dgm:cxn modelId="{450AEC32-66F5-4E04-89B6-11B904A0D177}" type="presParOf" srcId="{F5EDE0F1-4E62-492F-ADA4-2E968AC6AD2C}" destId="{F84535BD-0F9C-4A50-AB0E-1AA46997F21E}" srcOrd="25" destOrd="0" presId="urn:microsoft.com/office/officeart/2005/8/layout/list1"/>
    <dgm:cxn modelId="{C0C927C7-F4FC-4F33-9B70-CDF007805464}" type="presParOf" srcId="{F5EDE0F1-4E62-492F-ADA4-2E968AC6AD2C}" destId="{D22E2751-2CA5-4D6F-BF49-2B15BB869645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4DD6E2-2E3C-41CF-B4F1-5887831379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500BAB-07A0-429A-94ED-E150272AD741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1.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Загальні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основи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географії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транспорту</a:t>
          </a:r>
          <a:endParaRPr lang="ru-RU" dirty="0"/>
        </a:p>
      </dgm:t>
    </dgm:pt>
    <dgm:pt modelId="{671EF16C-50BA-45DE-8C79-EDC89111FEDA}" type="parTrans" cxnId="{BB91A6D0-B0AB-4E29-9051-9D601B03C536}">
      <dgm:prSet/>
      <dgm:spPr/>
      <dgm:t>
        <a:bodyPr/>
        <a:lstStyle/>
        <a:p>
          <a:endParaRPr lang="ru-RU"/>
        </a:p>
      </dgm:t>
    </dgm:pt>
    <dgm:pt modelId="{0C25AD1B-6C5F-4025-99B4-C81C10D0541F}" type="sibTrans" cxnId="{BB91A6D0-B0AB-4E29-9051-9D601B03C536}">
      <dgm:prSet/>
      <dgm:spPr/>
      <dgm:t>
        <a:bodyPr/>
        <a:lstStyle/>
        <a:p>
          <a:endParaRPr lang="ru-RU"/>
        </a:p>
      </dgm:t>
    </dgm:pt>
    <dgm:pt modelId="{0888631C-3459-4F33-BB32-3D79F1AA70C1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2.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Поняття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про транспорт та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транспортну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систему </a:t>
          </a:r>
          <a:endParaRPr lang="ru-RU" dirty="0"/>
        </a:p>
      </dgm:t>
    </dgm:pt>
    <dgm:pt modelId="{BBA6D0DB-668D-42B3-AC7A-C03A22A7705C}" type="parTrans" cxnId="{3DDBE08B-F0E2-4C3D-8586-07AA70E95011}">
      <dgm:prSet/>
      <dgm:spPr/>
      <dgm:t>
        <a:bodyPr/>
        <a:lstStyle/>
        <a:p>
          <a:endParaRPr lang="ru-RU"/>
        </a:p>
      </dgm:t>
    </dgm:pt>
    <dgm:pt modelId="{96D64D84-9D1E-46EC-A5F0-0F03F251DBFF}" type="sibTrans" cxnId="{3DDBE08B-F0E2-4C3D-8586-07AA70E95011}">
      <dgm:prSet/>
      <dgm:spPr/>
      <dgm:t>
        <a:bodyPr/>
        <a:lstStyle/>
        <a:p>
          <a:endParaRPr lang="ru-RU"/>
        </a:p>
      </dgm:t>
    </dgm:pt>
    <dgm:pt modelId="{9373F77F-0DAF-4023-8398-6F65251905F9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3.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Залізничний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dirty="0"/>
        </a:p>
      </dgm:t>
    </dgm:pt>
    <dgm:pt modelId="{D2195E09-7092-4512-8F57-5C89368EBF7D}" type="parTrans" cxnId="{6D4C7F5D-FBDE-411F-8026-AFD86ABC1779}">
      <dgm:prSet/>
      <dgm:spPr/>
      <dgm:t>
        <a:bodyPr/>
        <a:lstStyle/>
        <a:p>
          <a:endParaRPr lang="ru-RU"/>
        </a:p>
      </dgm:t>
    </dgm:pt>
    <dgm:pt modelId="{6F6C9347-55C9-4E58-8DB0-07007BB17D90}" type="sibTrans" cxnId="{6D4C7F5D-FBDE-411F-8026-AFD86ABC1779}">
      <dgm:prSet/>
      <dgm:spPr/>
      <dgm:t>
        <a:bodyPr/>
        <a:lstStyle/>
        <a:p>
          <a:endParaRPr lang="ru-RU"/>
        </a:p>
      </dgm:t>
    </dgm:pt>
    <dgm:pt modelId="{EFE58751-A3A0-4DB5-B57D-EF15CC45D4EF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7.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Повітряний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dirty="0"/>
        </a:p>
      </dgm:t>
    </dgm:pt>
    <dgm:pt modelId="{E9A89170-E2B7-43A4-9493-69308D6B303E}" type="parTrans" cxnId="{93BF128A-2076-4600-A99E-11C8430C0AD1}">
      <dgm:prSet/>
      <dgm:spPr/>
      <dgm:t>
        <a:bodyPr/>
        <a:lstStyle/>
        <a:p>
          <a:endParaRPr lang="ru-RU"/>
        </a:p>
      </dgm:t>
    </dgm:pt>
    <dgm:pt modelId="{1128BD05-294C-40B6-84FC-4583272E31E9}" type="sibTrans" cxnId="{93BF128A-2076-4600-A99E-11C8430C0AD1}">
      <dgm:prSet/>
      <dgm:spPr/>
      <dgm:t>
        <a:bodyPr/>
        <a:lstStyle/>
        <a:p>
          <a:endParaRPr lang="ru-RU"/>
        </a:p>
      </dgm:t>
    </dgm:pt>
    <dgm:pt modelId="{C7881790-8001-4B02-89C2-A7796A10902D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4.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Автомобільний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dirty="0"/>
        </a:p>
      </dgm:t>
    </dgm:pt>
    <dgm:pt modelId="{D845CF83-67F1-4F23-8A23-A0EACB3E0E0D}" type="parTrans" cxnId="{174D7669-8B94-4D50-8596-21FD43041FF3}">
      <dgm:prSet/>
      <dgm:spPr/>
      <dgm:t>
        <a:bodyPr/>
        <a:lstStyle/>
        <a:p>
          <a:endParaRPr lang="ru-RU"/>
        </a:p>
      </dgm:t>
    </dgm:pt>
    <dgm:pt modelId="{00F6C9A4-E50B-464C-8630-C2942B2DBEDD}" type="sibTrans" cxnId="{174D7669-8B94-4D50-8596-21FD43041FF3}">
      <dgm:prSet/>
      <dgm:spPr/>
      <dgm:t>
        <a:bodyPr/>
        <a:lstStyle/>
        <a:p>
          <a:endParaRPr lang="ru-RU"/>
        </a:p>
      </dgm:t>
    </dgm:pt>
    <dgm:pt modelId="{9B419A78-CAF1-4CEE-85B8-27A0747BC578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5.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Морський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dirty="0"/>
        </a:p>
      </dgm:t>
    </dgm:pt>
    <dgm:pt modelId="{09605DC7-196F-4A54-AE02-E20D95D5C322}" type="parTrans" cxnId="{CAB325BC-AA73-4CE3-8EEE-085B567E2032}">
      <dgm:prSet/>
      <dgm:spPr/>
      <dgm:t>
        <a:bodyPr/>
        <a:lstStyle/>
        <a:p>
          <a:endParaRPr lang="ru-RU"/>
        </a:p>
      </dgm:t>
    </dgm:pt>
    <dgm:pt modelId="{13B75C48-45A0-4599-A672-E686497A05A3}" type="sibTrans" cxnId="{CAB325BC-AA73-4CE3-8EEE-085B567E2032}">
      <dgm:prSet/>
      <dgm:spPr/>
      <dgm:t>
        <a:bodyPr/>
        <a:lstStyle/>
        <a:p>
          <a:endParaRPr lang="ru-RU"/>
        </a:p>
      </dgm:t>
    </dgm:pt>
    <dgm:pt modelId="{C1DF3215-9478-478B-904B-DA96D89D21C1}">
      <dgm:prSet phldrT="[Текст]"/>
      <dgm:spPr/>
      <dgm:t>
        <a:bodyPr/>
        <a:lstStyle/>
        <a:p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Тема 6.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Внутрішній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b="0" i="0" u="none" strike="noStrike" dirty="0" err="1" smtClean="0">
              <a:solidFill>
                <a:srgbClr val="000000"/>
              </a:solidFill>
              <a:latin typeface="Times New Roman"/>
            </a:rPr>
            <a:t>водний</a:t>
          </a:r>
          <a:r>
            <a:rPr lang="ru-RU" b="0" i="0" u="none" strike="noStrike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dirty="0"/>
        </a:p>
      </dgm:t>
    </dgm:pt>
    <dgm:pt modelId="{37986F9F-0232-487B-8C90-2A5B41890F52}" type="parTrans" cxnId="{CA8E9D9F-A58E-4D7C-BC65-A605D835ADDF}">
      <dgm:prSet/>
      <dgm:spPr/>
      <dgm:t>
        <a:bodyPr/>
        <a:lstStyle/>
        <a:p>
          <a:endParaRPr lang="ru-RU"/>
        </a:p>
      </dgm:t>
    </dgm:pt>
    <dgm:pt modelId="{87C137D6-CDB2-4C9B-9C1D-87E434174461}" type="sibTrans" cxnId="{CA8E9D9F-A58E-4D7C-BC65-A605D835ADDF}">
      <dgm:prSet/>
      <dgm:spPr/>
      <dgm:t>
        <a:bodyPr/>
        <a:lstStyle/>
        <a:p>
          <a:endParaRPr lang="ru-RU"/>
        </a:p>
      </dgm:t>
    </dgm:pt>
    <dgm:pt modelId="{F5EDE0F1-4E62-492F-ADA4-2E968AC6AD2C}" type="pres">
      <dgm:prSet presAssocID="{394DD6E2-2E3C-41CF-B4F1-58878313799E}" presName="linear" presStyleCnt="0">
        <dgm:presLayoutVars>
          <dgm:dir/>
          <dgm:animLvl val="lvl"/>
          <dgm:resizeHandles val="exact"/>
        </dgm:presLayoutVars>
      </dgm:prSet>
      <dgm:spPr/>
    </dgm:pt>
    <dgm:pt modelId="{5BC97CA8-09B9-42B7-BFA1-C07045F85CE5}" type="pres">
      <dgm:prSet presAssocID="{9E500BAB-07A0-429A-94ED-E150272AD741}" presName="parentLin" presStyleCnt="0"/>
      <dgm:spPr/>
    </dgm:pt>
    <dgm:pt modelId="{D8BE4C56-9BDF-4D0F-AB5C-B141B5109A9A}" type="pres">
      <dgm:prSet presAssocID="{9E500BAB-07A0-429A-94ED-E150272AD741}" presName="parentLeftMargin" presStyleLbl="node1" presStyleIdx="0" presStyleCnt="7"/>
      <dgm:spPr/>
    </dgm:pt>
    <dgm:pt modelId="{A12F514B-8035-44D5-8512-C43E85602F6A}" type="pres">
      <dgm:prSet presAssocID="{9E500BAB-07A0-429A-94ED-E150272AD74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99E00-3887-4120-85CA-381D01F334AF}" type="pres">
      <dgm:prSet presAssocID="{9E500BAB-07A0-429A-94ED-E150272AD741}" presName="negativeSpace" presStyleCnt="0"/>
      <dgm:spPr/>
    </dgm:pt>
    <dgm:pt modelId="{684E795A-C0DB-4A57-B952-CEF824011F1C}" type="pres">
      <dgm:prSet presAssocID="{9E500BAB-07A0-429A-94ED-E150272AD741}" presName="childText" presStyleLbl="conFgAcc1" presStyleIdx="0" presStyleCnt="7">
        <dgm:presLayoutVars>
          <dgm:bulletEnabled val="1"/>
        </dgm:presLayoutVars>
      </dgm:prSet>
      <dgm:spPr/>
    </dgm:pt>
    <dgm:pt modelId="{7DCD79CC-2B03-4DDA-A460-B6814E068666}" type="pres">
      <dgm:prSet presAssocID="{0C25AD1B-6C5F-4025-99B4-C81C10D0541F}" presName="spaceBetweenRectangles" presStyleCnt="0"/>
      <dgm:spPr/>
    </dgm:pt>
    <dgm:pt modelId="{16486F54-41DD-4DD2-BB95-E8455B808423}" type="pres">
      <dgm:prSet presAssocID="{0888631C-3459-4F33-BB32-3D79F1AA70C1}" presName="parentLin" presStyleCnt="0"/>
      <dgm:spPr/>
    </dgm:pt>
    <dgm:pt modelId="{AAEB7022-2E77-4373-BFE5-FAFE4B9B4C1E}" type="pres">
      <dgm:prSet presAssocID="{0888631C-3459-4F33-BB32-3D79F1AA70C1}" presName="parentLeftMargin" presStyleLbl="node1" presStyleIdx="0" presStyleCnt="7"/>
      <dgm:spPr/>
    </dgm:pt>
    <dgm:pt modelId="{B5FB23AC-FFBB-4E41-86DC-1E9CAE9865B7}" type="pres">
      <dgm:prSet presAssocID="{0888631C-3459-4F33-BB32-3D79F1AA70C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9055D-2FBA-4A1E-A20E-7E86C4332F5A}" type="pres">
      <dgm:prSet presAssocID="{0888631C-3459-4F33-BB32-3D79F1AA70C1}" presName="negativeSpace" presStyleCnt="0"/>
      <dgm:spPr/>
    </dgm:pt>
    <dgm:pt modelId="{FC1431E7-FCCD-476C-9FC3-A9C3D72C5F1C}" type="pres">
      <dgm:prSet presAssocID="{0888631C-3459-4F33-BB32-3D79F1AA70C1}" presName="childText" presStyleLbl="conFgAcc1" presStyleIdx="1" presStyleCnt="7">
        <dgm:presLayoutVars>
          <dgm:bulletEnabled val="1"/>
        </dgm:presLayoutVars>
      </dgm:prSet>
      <dgm:spPr/>
    </dgm:pt>
    <dgm:pt modelId="{68B713F9-EB7F-43EE-B4E4-810481F691CD}" type="pres">
      <dgm:prSet presAssocID="{96D64D84-9D1E-46EC-A5F0-0F03F251DBFF}" presName="spaceBetweenRectangles" presStyleCnt="0"/>
      <dgm:spPr/>
    </dgm:pt>
    <dgm:pt modelId="{8EBFBD5B-D3A9-4266-9C34-04D40B7D64DC}" type="pres">
      <dgm:prSet presAssocID="{9373F77F-0DAF-4023-8398-6F65251905F9}" presName="parentLin" presStyleCnt="0"/>
      <dgm:spPr/>
    </dgm:pt>
    <dgm:pt modelId="{9718B69D-D07C-4A85-93D3-E1E7F4A45D60}" type="pres">
      <dgm:prSet presAssocID="{9373F77F-0DAF-4023-8398-6F65251905F9}" presName="parentLeftMargin" presStyleLbl="node1" presStyleIdx="1" presStyleCnt="7"/>
      <dgm:spPr/>
    </dgm:pt>
    <dgm:pt modelId="{B09B2776-09AC-4B1D-A28A-7943EE6C6F55}" type="pres">
      <dgm:prSet presAssocID="{9373F77F-0DAF-4023-8398-6F65251905F9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7D000-764A-4B0D-85A8-4766F8F09800}" type="pres">
      <dgm:prSet presAssocID="{9373F77F-0DAF-4023-8398-6F65251905F9}" presName="negativeSpace" presStyleCnt="0"/>
      <dgm:spPr/>
    </dgm:pt>
    <dgm:pt modelId="{D5ADE3F4-117B-47DC-B394-01234D781E21}" type="pres">
      <dgm:prSet presAssocID="{9373F77F-0DAF-4023-8398-6F65251905F9}" presName="childText" presStyleLbl="conFgAcc1" presStyleIdx="2" presStyleCnt="7">
        <dgm:presLayoutVars>
          <dgm:bulletEnabled val="1"/>
        </dgm:presLayoutVars>
      </dgm:prSet>
      <dgm:spPr/>
    </dgm:pt>
    <dgm:pt modelId="{A7839D0F-DE78-44A7-A7A8-2C24BC42FF62}" type="pres">
      <dgm:prSet presAssocID="{6F6C9347-55C9-4E58-8DB0-07007BB17D90}" presName="spaceBetweenRectangles" presStyleCnt="0"/>
      <dgm:spPr/>
    </dgm:pt>
    <dgm:pt modelId="{96FDA5E4-BAB6-4FCA-9409-115749B5C20D}" type="pres">
      <dgm:prSet presAssocID="{C7881790-8001-4B02-89C2-A7796A10902D}" presName="parentLin" presStyleCnt="0"/>
      <dgm:spPr/>
    </dgm:pt>
    <dgm:pt modelId="{13B2F197-A778-4C56-99D4-B4215E74E7FF}" type="pres">
      <dgm:prSet presAssocID="{C7881790-8001-4B02-89C2-A7796A10902D}" presName="parentLeftMargin" presStyleLbl="node1" presStyleIdx="2" presStyleCnt="7"/>
      <dgm:spPr/>
    </dgm:pt>
    <dgm:pt modelId="{166EFC2E-3485-473D-9156-4D27643E4F17}" type="pres">
      <dgm:prSet presAssocID="{C7881790-8001-4B02-89C2-A7796A10902D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D372D9-49B7-4322-9BB2-3EC41EC2F94E}" type="pres">
      <dgm:prSet presAssocID="{C7881790-8001-4B02-89C2-A7796A10902D}" presName="negativeSpace" presStyleCnt="0"/>
      <dgm:spPr/>
    </dgm:pt>
    <dgm:pt modelId="{8C36E5C8-2A66-4788-B26A-D68333832F3E}" type="pres">
      <dgm:prSet presAssocID="{C7881790-8001-4B02-89C2-A7796A10902D}" presName="childText" presStyleLbl="conFgAcc1" presStyleIdx="3" presStyleCnt="7" custLinFactNeighborX="-1660" custLinFactNeighborY="32659">
        <dgm:presLayoutVars>
          <dgm:bulletEnabled val="1"/>
        </dgm:presLayoutVars>
      </dgm:prSet>
      <dgm:spPr/>
    </dgm:pt>
    <dgm:pt modelId="{47C3C568-FF89-4E3B-8894-2CCFF6EF12AF}" type="pres">
      <dgm:prSet presAssocID="{00F6C9A4-E50B-464C-8630-C2942B2DBEDD}" presName="spaceBetweenRectangles" presStyleCnt="0"/>
      <dgm:spPr/>
    </dgm:pt>
    <dgm:pt modelId="{21A0F24B-C02A-48FF-B440-02C53D8DC233}" type="pres">
      <dgm:prSet presAssocID="{9B419A78-CAF1-4CEE-85B8-27A0747BC578}" presName="parentLin" presStyleCnt="0"/>
      <dgm:spPr/>
    </dgm:pt>
    <dgm:pt modelId="{2BAECF1E-B02F-490D-AF19-3A0B228577FE}" type="pres">
      <dgm:prSet presAssocID="{9B419A78-CAF1-4CEE-85B8-27A0747BC578}" presName="parentLeftMargin" presStyleLbl="node1" presStyleIdx="3" presStyleCnt="7"/>
      <dgm:spPr/>
    </dgm:pt>
    <dgm:pt modelId="{D04F6947-B12B-4886-AEDB-942B5BE57F12}" type="pres">
      <dgm:prSet presAssocID="{9B419A78-CAF1-4CEE-85B8-27A0747BC57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AAE50-DE1B-41D3-9314-D7AD9BC39642}" type="pres">
      <dgm:prSet presAssocID="{9B419A78-CAF1-4CEE-85B8-27A0747BC578}" presName="negativeSpace" presStyleCnt="0"/>
      <dgm:spPr/>
    </dgm:pt>
    <dgm:pt modelId="{96E977C2-F72C-431A-824F-76D59E34A6AE}" type="pres">
      <dgm:prSet presAssocID="{9B419A78-CAF1-4CEE-85B8-27A0747BC578}" presName="childText" presStyleLbl="conFgAcc1" presStyleIdx="4" presStyleCnt="7">
        <dgm:presLayoutVars>
          <dgm:bulletEnabled val="1"/>
        </dgm:presLayoutVars>
      </dgm:prSet>
      <dgm:spPr/>
    </dgm:pt>
    <dgm:pt modelId="{C7E99045-01C0-41C6-8601-369E1F8B6DD5}" type="pres">
      <dgm:prSet presAssocID="{13B75C48-45A0-4599-A672-E686497A05A3}" presName="spaceBetweenRectangles" presStyleCnt="0"/>
      <dgm:spPr/>
    </dgm:pt>
    <dgm:pt modelId="{7C8C5526-F6CF-4D22-A8A1-23E9BF92FA0E}" type="pres">
      <dgm:prSet presAssocID="{C1DF3215-9478-478B-904B-DA96D89D21C1}" presName="parentLin" presStyleCnt="0"/>
      <dgm:spPr/>
    </dgm:pt>
    <dgm:pt modelId="{C4A49E03-DF2C-401B-B8FF-36CADA5F0294}" type="pres">
      <dgm:prSet presAssocID="{C1DF3215-9478-478B-904B-DA96D89D21C1}" presName="parentLeftMargin" presStyleLbl="node1" presStyleIdx="4" presStyleCnt="7"/>
      <dgm:spPr/>
    </dgm:pt>
    <dgm:pt modelId="{8866DCF8-BC4F-431F-AEE4-F485EE709597}" type="pres">
      <dgm:prSet presAssocID="{C1DF3215-9478-478B-904B-DA96D89D21C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A10E6-115D-41BC-8B3A-95882C68730D}" type="pres">
      <dgm:prSet presAssocID="{C1DF3215-9478-478B-904B-DA96D89D21C1}" presName="negativeSpace" presStyleCnt="0"/>
      <dgm:spPr/>
    </dgm:pt>
    <dgm:pt modelId="{918BBBC9-C6A6-49C8-A11B-8DABB03B1ACB}" type="pres">
      <dgm:prSet presAssocID="{C1DF3215-9478-478B-904B-DA96D89D21C1}" presName="childText" presStyleLbl="conFgAcc1" presStyleIdx="5" presStyleCnt="7">
        <dgm:presLayoutVars>
          <dgm:bulletEnabled val="1"/>
        </dgm:presLayoutVars>
      </dgm:prSet>
      <dgm:spPr/>
    </dgm:pt>
    <dgm:pt modelId="{86D3595D-5D15-4980-A879-96802CC3EC09}" type="pres">
      <dgm:prSet presAssocID="{87C137D6-CDB2-4C9B-9C1D-87E434174461}" presName="spaceBetweenRectangles" presStyleCnt="0"/>
      <dgm:spPr/>
    </dgm:pt>
    <dgm:pt modelId="{7CE5C1ED-CFFA-44FA-BFA3-A28EFF2208D0}" type="pres">
      <dgm:prSet presAssocID="{EFE58751-A3A0-4DB5-B57D-EF15CC45D4EF}" presName="parentLin" presStyleCnt="0"/>
      <dgm:spPr/>
    </dgm:pt>
    <dgm:pt modelId="{10E43612-E9CF-4688-ADBC-11F620EE9B0D}" type="pres">
      <dgm:prSet presAssocID="{EFE58751-A3A0-4DB5-B57D-EF15CC45D4EF}" presName="parentLeftMargin" presStyleLbl="node1" presStyleIdx="5" presStyleCnt="7"/>
      <dgm:spPr/>
    </dgm:pt>
    <dgm:pt modelId="{57066097-2BE2-4E20-AD9D-094D89DCB6A1}" type="pres">
      <dgm:prSet presAssocID="{EFE58751-A3A0-4DB5-B57D-EF15CC45D4E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4535BD-0F9C-4A50-AB0E-1AA46997F21E}" type="pres">
      <dgm:prSet presAssocID="{EFE58751-A3A0-4DB5-B57D-EF15CC45D4EF}" presName="negativeSpace" presStyleCnt="0"/>
      <dgm:spPr/>
    </dgm:pt>
    <dgm:pt modelId="{D22E2751-2CA5-4D6F-BF49-2B15BB869645}" type="pres">
      <dgm:prSet presAssocID="{EFE58751-A3A0-4DB5-B57D-EF15CC45D4E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BB91A6D0-B0AB-4E29-9051-9D601B03C536}" srcId="{394DD6E2-2E3C-41CF-B4F1-58878313799E}" destId="{9E500BAB-07A0-429A-94ED-E150272AD741}" srcOrd="0" destOrd="0" parTransId="{671EF16C-50BA-45DE-8C79-EDC89111FEDA}" sibTransId="{0C25AD1B-6C5F-4025-99B4-C81C10D0541F}"/>
    <dgm:cxn modelId="{E0D18456-F93E-4903-923E-3E7B04F40A3C}" type="presOf" srcId="{C1DF3215-9478-478B-904B-DA96D89D21C1}" destId="{8866DCF8-BC4F-431F-AEE4-F485EE709597}" srcOrd="1" destOrd="0" presId="urn:microsoft.com/office/officeart/2005/8/layout/list1"/>
    <dgm:cxn modelId="{E15623D3-6891-4FF2-94B4-7A145663F6E7}" type="presOf" srcId="{394DD6E2-2E3C-41CF-B4F1-58878313799E}" destId="{F5EDE0F1-4E62-492F-ADA4-2E968AC6AD2C}" srcOrd="0" destOrd="0" presId="urn:microsoft.com/office/officeart/2005/8/layout/list1"/>
    <dgm:cxn modelId="{D15F233B-B623-4066-BCAB-99317BDFD2C0}" type="presOf" srcId="{9B419A78-CAF1-4CEE-85B8-27A0747BC578}" destId="{2BAECF1E-B02F-490D-AF19-3A0B228577FE}" srcOrd="0" destOrd="0" presId="urn:microsoft.com/office/officeart/2005/8/layout/list1"/>
    <dgm:cxn modelId="{BA4A613C-0830-42E4-B35A-8D4ADDA08AAF}" type="presOf" srcId="{C7881790-8001-4B02-89C2-A7796A10902D}" destId="{166EFC2E-3485-473D-9156-4D27643E4F17}" srcOrd="1" destOrd="0" presId="urn:microsoft.com/office/officeart/2005/8/layout/list1"/>
    <dgm:cxn modelId="{67F020F8-EBEC-477A-8D42-56C98A6A9752}" type="presOf" srcId="{9E500BAB-07A0-429A-94ED-E150272AD741}" destId="{D8BE4C56-9BDF-4D0F-AB5C-B141B5109A9A}" srcOrd="0" destOrd="0" presId="urn:microsoft.com/office/officeart/2005/8/layout/list1"/>
    <dgm:cxn modelId="{09122677-4FAC-4364-8F6F-70DF4E8CC395}" type="presOf" srcId="{0888631C-3459-4F33-BB32-3D79F1AA70C1}" destId="{B5FB23AC-FFBB-4E41-86DC-1E9CAE9865B7}" srcOrd="1" destOrd="0" presId="urn:microsoft.com/office/officeart/2005/8/layout/list1"/>
    <dgm:cxn modelId="{7783836B-91F8-4AC2-B7C0-79241219F9B2}" type="presOf" srcId="{9373F77F-0DAF-4023-8398-6F65251905F9}" destId="{9718B69D-D07C-4A85-93D3-E1E7F4A45D60}" srcOrd="0" destOrd="0" presId="urn:microsoft.com/office/officeart/2005/8/layout/list1"/>
    <dgm:cxn modelId="{2BE9E10F-FBD0-4C30-B004-E7E27891F06A}" type="presOf" srcId="{EFE58751-A3A0-4DB5-B57D-EF15CC45D4EF}" destId="{10E43612-E9CF-4688-ADBC-11F620EE9B0D}" srcOrd="0" destOrd="0" presId="urn:microsoft.com/office/officeart/2005/8/layout/list1"/>
    <dgm:cxn modelId="{CAB325BC-AA73-4CE3-8EEE-085B567E2032}" srcId="{394DD6E2-2E3C-41CF-B4F1-58878313799E}" destId="{9B419A78-CAF1-4CEE-85B8-27A0747BC578}" srcOrd="4" destOrd="0" parTransId="{09605DC7-196F-4A54-AE02-E20D95D5C322}" sibTransId="{13B75C48-45A0-4599-A672-E686497A05A3}"/>
    <dgm:cxn modelId="{C08936C1-DBCC-42B2-9CA9-2D2787C17CD6}" type="presOf" srcId="{0888631C-3459-4F33-BB32-3D79F1AA70C1}" destId="{AAEB7022-2E77-4373-BFE5-FAFE4B9B4C1E}" srcOrd="0" destOrd="0" presId="urn:microsoft.com/office/officeart/2005/8/layout/list1"/>
    <dgm:cxn modelId="{174D7669-8B94-4D50-8596-21FD43041FF3}" srcId="{394DD6E2-2E3C-41CF-B4F1-58878313799E}" destId="{C7881790-8001-4B02-89C2-A7796A10902D}" srcOrd="3" destOrd="0" parTransId="{D845CF83-67F1-4F23-8A23-A0EACB3E0E0D}" sibTransId="{00F6C9A4-E50B-464C-8630-C2942B2DBEDD}"/>
    <dgm:cxn modelId="{8F62C621-DE21-4C59-B41D-43B364EF3AC3}" type="presOf" srcId="{C7881790-8001-4B02-89C2-A7796A10902D}" destId="{13B2F197-A778-4C56-99D4-B4215E74E7FF}" srcOrd="0" destOrd="0" presId="urn:microsoft.com/office/officeart/2005/8/layout/list1"/>
    <dgm:cxn modelId="{3DDBE08B-F0E2-4C3D-8586-07AA70E95011}" srcId="{394DD6E2-2E3C-41CF-B4F1-58878313799E}" destId="{0888631C-3459-4F33-BB32-3D79F1AA70C1}" srcOrd="1" destOrd="0" parTransId="{BBA6D0DB-668D-42B3-AC7A-C03A22A7705C}" sibTransId="{96D64D84-9D1E-46EC-A5F0-0F03F251DBFF}"/>
    <dgm:cxn modelId="{6D4C7F5D-FBDE-411F-8026-AFD86ABC1779}" srcId="{394DD6E2-2E3C-41CF-B4F1-58878313799E}" destId="{9373F77F-0DAF-4023-8398-6F65251905F9}" srcOrd="2" destOrd="0" parTransId="{D2195E09-7092-4512-8F57-5C89368EBF7D}" sibTransId="{6F6C9347-55C9-4E58-8DB0-07007BB17D90}"/>
    <dgm:cxn modelId="{C001DA8D-61DD-4866-87A2-8D3F0474BC64}" type="presOf" srcId="{9B419A78-CAF1-4CEE-85B8-27A0747BC578}" destId="{D04F6947-B12B-4886-AEDB-942B5BE57F12}" srcOrd="1" destOrd="0" presId="urn:microsoft.com/office/officeart/2005/8/layout/list1"/>
    <dgm:cxn modelId="{6AE9ACC4-0232-41E9-AF3C-45071551EC14}" type="presOf" srcId="{C1DF3215-9478-478B-904B-DA96D89D21C1}" destId="{C4A49E03-DF2C-401B-B8FF-36CADA5F0294}" srcOrd="0" destOrd="0" presId="urn:microsoft.com/office/officeart/2005/8/layout/list1"/>
    <dgm:cxn modelId="{93BF128A-2076-4600-A99E-11C8430C0AD1}" srcId="{394DD6E2-2E3C-41CF-B4F1-58878313799E}" destId="{EFE58751-A3A0-4DB5-B57D-EF15CC45D4EF}" srcOrd="6" destOrd="0" parTransId="{E9A89170-E2B7-43A4-9493-69308D6B303E}" sibTransId="{1128BD05-294C-40B6-84FC-4583272E31E9}"/>
    <dgm:cxn modelId="{CA8E9D9F-A58E-4D7C-BC65-A605D835ADDF}" srcId="{394DD6E2-2E3C-41CF-B4F1-58878313799E}" destId="{C1DF3215-9478-478B-904B-DA96D89D21C1}" srcOrd="5" destOrd="0" parTransId="{37986F9F-0232-487B-8C90-2A5B41890F52}" sibTransId="{87C137D6-CDB2-4C9B-9C1D-87E434174461}"/>
    <dgm:cxn modelId="{4DABA0CF-5C69-4DD6-84E3-0A77155D43D9}" type="presOf" srcId="{9373F77F-0DAF-4023-8398-6F65251905F9}" destId="{B09B2776-09AC-4B1D-A28A-7943EE6C6F55}" srcOrd="1" destOrd="0" presId="urn:microsoft.com/office/officeart/2005/8/layout/list1"/>
    <dgm:cxn modelId="{150C2AD4-2065-47BC-B25F-85AC261841BB}" type="presOf" srcId="{9E500BAB-07A0-429A-94ED-E150272AD741}" destId="{A12F514B-8035-44D5-8512-C43E85602F6A}" srcOrd="1" destOrd="0" presId="urn:microsoft.com/office/officeart/2005/8/layout/list1"/>
    <dgm:cxn modelId="{CAE265DA-1A4F-4A21-B3C8-C38CF06F7252}" type="presOf" srcId="{EFE58751-A3A0-4DB5-B57D-EF15CC45D4EF}" destId="{57066097-2BE2-4E20-AD9D-094D89DCB6A1}" srcOrd="1" destOrd="0" presId="urn:microsoft.com/office/officeart/2005/8/layout/list1"/>
    <dgm:cxn modelId="{39C41011-B62A-41C0-A583-2307D06C21B4}" type="presParOf" srcId="{F5EDE0F1-4E62-492F-ADA4-2E968AC6AD2C}" destId="{5BC97CA8-09B9-42B7-BFA1-C07045F85CE5}" srcOrd="0" destOrd="0" presId="urn:microsoft.com/office/officeart/2005/8/layout/list1"/>
    <dgm:cxn modelId="{50722E25-DD9F-4462-A1BB-8BCF673C2A47}" type="presParOf" srcId="{5BC97CA8-09B9-42B7-BFA1-C07045F85CE5}" destId="{D8BE4C56-9BDF-4D0F-AB5C-B141B5109A9A}" srcOrd="0" destOrd="0" presId="urn:microsoft.com/office/officeart/2005/8/layout/list1"/>
    <dgm:cxn modelId="{6B28EDB4-A4B7-473F-9DD8-3BC8D385F7B3}" type="presParOf" srcId="{5BC97CA8-09B9-42B7-BFA1-C07045F85CE5}" destId="{A12F514B-8035-44D5-8512-C43E85602F6A}" srcOrd="1" destOrd="0" presId="urn:microsoft.com/office/officeart/2005/8/layout/list1"/>
    <dgm:cxn modelId="{13625806-53DD-4528-B7D4-D2666D056D08}" type="presParOf" srcId="{F5EDE0F1-4E62-492F-ADA4-2E968AC6AD2C}" destId="{C8499E00-3887-4120-85CA-381D01F334AF}" srcOrd="1" destOrd="0" presId="urn:microsoft.com/office/officeart/2005/8/layout/list1"/>
    <dgm:cxn modelId="{B35BAD62-24C1-4460-B1A2-AF911306A99D}" type="presParOf" srcId="{F5EDE0F1-4E62-492F-ADA4-2E968AC6AD2C}" destId="{684E795A-C0DB-4A57-B952-CEF824011F1C}" srcOrd="2" destOrd="0" presId="urn:microsoft.com/office/officeart/2005/8/layout/list1"/>
    <dgm:cxn modelId="{293917E8-CCA1-4CD3-B4C2-391CEA9D668E}" type="presParOf" srcId="{F5EDE0F1-4E62-492F-ADA4-2E968AC6AD2C}" destId="{7DCD79CC-2B03-4DDA-A460-B6814E068666}" srcOrd="3" destOrd="0" presId="urn:microsoft.com/office/officeart/2005/8/layout/list1"/>
    <dgm:cxn modelId="{A5922199-33EE-4689-91FF-93927B30D4A1}" type="presParOf" srcId="{F5EDE0F1-4E62-492F-ADA4-2E968AC6AD2C}" destId="{16486F54-41DD-4DD2-BB95-E8455B808423}" srcOrd="4" destOrd="0" presId="urn:microsoft.com/office/officeart/2005/8/layout/list1"/>
    <dgm:cxn modelId="{0CD44B4E-8671-4D62-96A6-3E02262B6441}" type="presParOf" srcId="{16486F54-41DD-4DD2-BB95-E8455B808423}" destId="{AAEB7022-2E77-4373-BFE5-FAFE4B9B4C1E}" srcOrd="0" destOrd="0" presId="urn:microsoft.com/office/officeart/2005/8/layout/list1"/>
    <dgm:cxn modelId="{46BE2A4E-2BAF-4FA1-8C65-1961785C403A}" type="presParOf" srcId="{16486F54-41DD-4DD2-BB95-E8455B808423}" destId="{B5FB23AC-FFBB-4E41-86DC-1E9CAE9865B7}" srcOrd="1" destOrd="0" presId="urn:microsoft.com/office/officeart/2005/8/layout/list1"/>
    <dgm:cxn modelId="{AAC98716-CF31-499E-9C41-430781FFAF09}" type="presParOf" srcId="{F5EDE0F1-4E62-492F-ADA4-2E968AC6AD2C}" destId="{9709055D-2FBA-4A1E-A20E-7E86C4332F5A}" srcOrd="5" destOrd="0" presId="urn:microsoft.com/office/officeart/2005/8/layout/list1"/>
    <dgm:cxn modelId="{E9492BDC-2ACD-49C6-A838-8B9D62FCB3EE}" type="presParOf" srcId="{F5EDE0F1-4E62-492F-ADA4-2E968AC6AD2C}" destId="{FC1431E7-FCCD-476C-9FC3-A9C3D72C5F1C}" srcOrd="6" destOrd="0" presId="urn:microsoft.com/office/officeart/2005/8/layout/list1"/>
    <dgm:cxn modelId="{38B732E2-3E01-4383-84D5-4DF0A9DA1190}" type="presParOf" srcId="{F5EDE0F1-4E62-492F-ADA4-2E968AC6AD2C}" destId="{68B713F9-EB7F-43EE-B4E4-810481F691CD}" srcOrd="7" destOrd="0" presId="urn:microsoft.com/office/officeart/2005/8/layout/list1"/>
    <dgm:cxn modelId="{5E398E79-4931-4CAE-ACE7-5D068F5CD60A}" type="presParOf" srcId="{F5EDE0F1-4E62-492F-ADA4-2E968AC6AD2C}" destId="{8EBFBD5B-D3A9-4266-9C34-04D40B7D64DC}" srcOrd="8" destOrd="0" presId="urn:microsoft.com/office/officeart/2005/8/layout/list1"/>
    <dgm:cxn modelId="{2301FB08-7755-46F2-85FF-2ACD616A58BA}" type="presParOf" srcId="{8EBFBD5B-D3A9-4266-9C34-04D40B7D64DC}" destId="{9718B69D-D07C-4A85-93D3-E1E7F4A45D60}" srcOrd="0" destOrd="0" presId="urn:microsoft.com/office/officeart/2005/8/layout/list1"/>
    <dgm:cxn modelId="{7699C66B-9E67-4E82-9DD2-B2FFEABBBED1}" type="presParOf" srcId="{8EBFBD5B-D3A9-4266-9C34-04D40B7D64DC}" destId="{B09B2776-09AC-4B1D-A28A-7943EE6C6F55}" srcOrd="1" destOrd="0" presId="urn:microsoft.com/office/officeart/2005/8/layout/list1"/>
    <dgm:cxn modelId="{DE82B5BE-7C60-4232-BDAA-72E30D2888D7}" type="presParOf" srcId="{F5EDE0F1-4E62-492F-ADA4-2E968AC6AD2C}" destId="{1417D000-764A-4B0D-85A8-4766F8F09800}" srcOrd="9" destOrd="0" presId="urn:microsoft.com/office/officeart/2005/8/layout/list1"/>
    <dgm:cxn modelId="{A42BC1BE-78A0-49A7-82DF-F0E1732924A6}" type="presParOf" srcId="{F5EDE0F1-4E62-492F-ADA4-2E968AC6AD2C}" destId="{D5ADE3F4-117B-47DC-B394-01234D781E21}" srcOrd="10" destOrd="0" presId="urn:microsoft.com/office/officeart/2005/8/layout/list1"/>
    <dgm:cxn modelId="{28C34B1F-A5EE-4208-87F5-01370E75B252}" type="presParOf" srcId="{F5EDE0F1-4E62-492F-ADA4-2E968AC6AD2C}" destId="{A7839D0F-DE78-44A7-A7A8-2C24BC42FF62}" srcOrd="11" destOrd="0" presId="urn:microsoft.com/office/officeart/2005/8/layout/list1"/>
    <dgm:cxn modelId="{89EE24AC-C7DE-4A92-BB84-DC1C3457C570}" type="presParOf" srcId="{F5EDE0F1-4E62-492F-ADA4-2E968AC6AD2C}" destId="{96FDA5E4-BAB6-4FCA-9409-115749B5C20D}" srcOrd="12" destOrd="0" presId="urn:microsoft.com/office/officeart/2005/8/layout/list1"/>
    <dgm:cxn modelId="{1A8B1CB0-1FAE-465D-A50F-1E88C6D9F2E2}" type="presParOf" srcId="{96FDA5E4-BAB6-4FCA-9409-115749B5C20D}" destId="{13B2F197-A778-4C56-99D4-B4215E74E7FF}" srcOrd="0" destOrd="0" presId="urn:microsoft.com/office/officeart/2005/8/layout/list1"/>
    <dgm:cxn modelId="{368684AE-4D01-4EC5-B939-7D611C31D225}" type="presParOf" srcId="{96FDA5E4-BAB6-4FCA-9409-115749B5C20D}" destId="{166EFC2E-3485-473D-9156-4D27643E4F17}" srcOrd="1" destOrd="0" presId="urn:microsoft.com/office/officeart/2005/8/layout/list1"/>
    <dgm:cxn modelId="{8B734DD0-8C26-4123-8C3A-40ACF93DED2F}" type="presParOf" srcId="{F5EDE0F1-4E62-492F-ADA4-2E968AC6AD2C}" destId="{2BD372D9-49B7-4322-9BB2-3EC41EC2F94E}" srcOrd="13" destOrd="0" presId="urn:microsoft.com/office/officeart/2005/8/layout/list1"/>
    <dgm:cxn modelId="{D6984826-3872-40B6-890C-06DE75E71193}" type="presParOf" srcId="{F5EDE0F1-4E62-492F-ADA4-2E968AC6AD2C}" destId="{8C36E5C8-2A66-4788-B26A-D68333832F3E}" srcOrd="14" destOrd="0" presId="urn:microsoft.com/office/officeart/2005/8/layout/list1"/>
    <dgm:cxn modelId="{669E5677-9C28-4B27-9B72-814EE4CDF299}" type="presParOf" srcId="{F5EDE0F1-4E62-492F-ADA4-2E968AC6AD2C}" destId="{47C3C568-FF89-4E3B-8894-2CCFF6EF12AF}" srcOrd="15" destOrd="0" presId="urn:microsoft.com/office/officeart/2005/8/layout/list1"/>
    <dgm:cxn modelId="{F5ABC18F-1198-44AE-B069-CAEB8D49BD5E}" type="presParOf" srcId="{F5EDE0F1-4E62-492F-ADA4-2E968AC6AD2C}" destId="{21A0F24B-C02A-48FF-B440-02C53D8DC233}" srcOrd="16" destOrd="0" presId="urn:microsoft.com/office/officeart/2005/8/layout/list1"/>
    <dgm:cxn modelId="{AA3639AA-8756-4861-860B-7FCE7A28D5AB}" type="presParOf" srcId="{21A0F24B-C02A-48FF-B440-02C53D8DC233}" destId="{2BAECF1E-B02F-490D-AF19-3A0B228577FE}" srcOrd="0" destOrd="0" presId="urn:microsoft.com/office/officeart/2005/8/layout/list1"/>
    <dgm:cxn modelId="{3D7B0C34-704C-4A9D-95D8-4860A4ACF19D}" type="presParOf" srcId="{21A0F24B-C02A-48FF-B440-02C53D8DC233}" destId="{D04F6947-B12B-4886-AEDB-942B5BE57F12}" srcOrd="1" destOrd="0" presId="urn:microsoft.com/office/officeart/2005/8/layout/list1"/>
    <dgm:cxn modelId="{27D8B5BF-3961-4ABE-ADBD-56B801A4DCB8}" type="presParOf" srcId="{F5EDE0F1-4E62-492F-ADA4-2E968AC6AD2C}" destId="{6EDAAE50-DE1B-41D3-9314-D7AD9BC39642}" srcOrd="17" destOrd="0" presId="urn:microsoft.com/office/officeart/2005/8/layout/list1"/>
    <dgm:cxn modelId="{83CAC764-0DA7-48C7-BFD0-EDD9F59091DC}" type="presParOf" srcId="{F5EDE0F1-4E62-492F-ADA4-2E968AC6AD2C}" destId="{96E977C2-F72C-431A-824F-76D59E34A6AE}" srcOrd="18" destOrd="0" presId="urn:microsoft.com/office/officeart/2005/8/layout/list1"/>
    <dgm:cxn modelId="{6F2BE8C6-67F7-434E-A8EB-CBA1D53ED266}" type="presParOf" srcId="{F5EDE0F1-4E62-492F-ADA4-2E968AC6AD2C}" destId="{C7E99045-01C0-41C6-8601-369E1F8B6DD5}" srcOrd="19" destOrd="0" presId="urn:microsoft.com/office/officeart/2005/8/layout/list1"/>
    <dgm:cxn modelId="{E3127878-C460-4C50-AA7A-FD40A4562FE4}" type="presParOf" srcId="{F5EDE0F1-4E62-492F-ADA4-2E968AC6AD2C}" destId="{7C8C5526-F6CF-4D22-A8A1-23E9BF92FA0E}" srcOrd="20" destOrd="0" presId="urn:microsoft.com/office/officeart/2005/8/layout/list1"/>
    <dgm:cxn modelId="{E1D98657-E38A-4D2A-9430-5FDAB181BF22}" type="presParOf" srcId="{7C8C5526-F6CF-4D22-A8A1-23E9BF92FA0E}" destId="{C4A49E03-DF2C-401B-B8FF-36CADA5F0294}" srcOrd="0" destOrd="0" presId="urn:microsoft.com/office/officeart/2005/8/layout/list1"/>
    <dgm:cxn modelId="{E737356C-9A78-4EB2-AEE8-29AD1EB70A2C}" type="presParOf" srcId="{7C8C5526-F6CF-4D22-A8A1-23E9BF92FA0E}" destId="{8866DCF8-BC4F-431F-AEE4-F485EE709597}" srcOrd="1" destOrd="0" presId="urn:microsoft.com/office/officeart/2005/8/layout/list1"/>
    <dgm:cxn modelId="{2028352B-F207-42F2-8AD6-28847F19E0F8}" type="presParOf" srcId="{F5EDE0F1-4E62-492F-ADA4-2E968AC6AD2C}" destId="{459A10E6-115D-41BC-8B3A-95882C68730D}" srcOrd="21" destOrd="0" presId="urn:microsoft.com/office/officeart/2005/8/layout/list1"/>
    <dgm:cxn modelId="{88459FD1-47F0-4395-BA4F-4B1BD0EF78AF}" type="presParOf" srcId="{F5EDE0F1-4E62-492F-ADA4-2E968AC6AD2C}" destId="{918BBBC9-C6A6-49C8-A11B-8DABB03B1ACB}" srcOrd="22" destOrd="0" presId="urn:microsoft.com/office/officeart/2005/8/layout/list1"/>
    <dgm:cxn modelId="{6C7A2E22-4B33-4015-B624-7CD1EE00530A}" type="presParOf" srcId="{F5EDE0F1-4E62-492F-ADA4-2E968AC6AD2C}" destId="{86D3595D-5D15-4980-A879-96802CC3EC09}" srcOrd="23" destOrd="0" presId="urn:microsoft.com/office/officeart/2005/8/layout/list1"/>
    <dgm:cxn modelId="{53C6D29F-004D-4299-A7DC-3EE55B5244F5}" type="presParOf" srcId="{F5EDE0F1-4E62-492F-ADA4-2E968AC6AD2C}" destId="{7CE5C1ED-CFFA-44FA-BFA3-A28EFF2208D0}" srcOrd="24" destOrd="0" presId="urn:microsoft.com/office/officeart/2005/8/layout/list1"/>
    <dgm:cxn modelId="{AB6B653C-486B-4E96-9AAC-28C35243CD65}" type="presParOf" srcId="{7CE5C1ED-CFFA-44FA-BFA3-A28EFF2208D0}" destId="{10E43612-E9CF-4688-ADBC-11F620EE9B0D}" srcOrd="0" destOrd="0" presId="urn:microsoft.com/office/officeart/2005/8/layout/list1"/>
    <dgm:cxn modelId="{BFE7520C-804C-4FA0-842A-BBAF81FF3127}" type="presParOf" srcId="{7CE5C1ED-CFFA-44FA-BFA3-A28EFF2208D0}" destId="{57066097-2BE2-4E20-AD9D-094D89DCB6A1}" srcOrd="1" destOrd="0" presId="urn:microsoft.com/office/officeart/2005/8/layout/list1"/>
    <dgm:cxn modelId="{55A4E8C7-4BB5-47F7-9782-B13398ACC53C}" type="presParOf" srcId="{F5EDE0F1-4E62-492F-ADA4-2E968AC6AD2C}" destId="{F84535BD-0F9C-4A50-AB0E-1AA46997F21E}" srcOrd="25" destOrd="0" presId="urn:microsoft.com/office/officeart/2005/8/layout/list1"/>
    <dgm:cxn modelId="{D903B72B-137F-48EF-9D54-48E322B50E17}" type="presParOf" srcId="{F5EDE0F1-4E62-492F-ADA4-2E968AC6AD2C}" destId="{D22E2751-2CA5-4D6F-BF49-2B15BB869645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90A623-6CCD-4B3F-B695-365A940B1EE4}">
      <dsp:nvSpPr>
        <dsp:cNvPr id="0" name=""/>
        <dsp:cNvSpPr/>
      </dsp:nvSpPr>
      <dsp:spPr>
        <a:xfrm>
          <a:off x="0" y="0"/>
          <a:ext cx="5981076" cy="554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64198" tIns="666496" rIns="46419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бере</a:t>
          </a:r>
          <a:r>
            <a:rPr lang="ru-RU" sz="2000" kern="1200" dirty="0" smtClean="0"/>
            <a:t> участь у </a:t>
          </a:r>
          <a:r>
            <a:rPr lang="ru-RU" sz="2000" b="1" kern="1200" dirty="0" err="1" smtClean="0"/>
            <a:t>створенні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продукції</a:t>
          </a:r>
          <a:r>
            <a:rPr lang="ru-RU" sz="2000" b="1" kern="1200" dirty="0" smtClean="0"/>
            <a:t> та </a:t>
          </a:r>
          <a:r>
            <a:rPr lang="ru-RU" sz="2000" b="1" kern="1200" dirty="0" err="1" smtClean="0"/>
            <a:t>доставці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її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споживачам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здійснює</a:t>
          </a:r>
          <a:r>
            <a:rPr lang="ru-RU" sz="2000" kern="1200" dirty="0" smtClean="0"/>
            <a:t> </a:t>
          </a:r>
          <a:r>
            <a:rPr lang="ru-RU" sz="2000" b="1" kern="1200" dirty="0" err="1" smtClean="0"/>
            <a:t>зв’язок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між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виробництвом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споживанням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між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різними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галузями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господарства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між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країнами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регіонами</a:t>
          </a:r>
          <a:r>
            <a:rPr lang="ru-RU" sz="2000" kern="1200" dirty="0" smtClean="0"/>
            <a:t>. 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є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необхідною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умовою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виникнення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розвитку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інтенсивного</a:t>
          </a:r>
          <a:r>
            <a:rPr lang="ru-RU" sz="2000" kern="1200" dirty="0" smtClean="0"/>
            <a:t> </a:t>
          </a:r>
          <a:r>
            <a:rPr lang="ru-RU" sz="2000" b="1" kern="1200" dirty="0" err="1" smtClean="0"/>
            <a:t>обміну</a:t>
          </a:r>
          <a:r>
            <a:rPr lang="ru-RU" sz="2000" b="1" kern="1200" dirty="0" smtClean="0"/>
            <a:t> товарами </a:t>
          </a:r>
          <a:r>
            <a:rPr lang="ru-RU" sz="2000" b="1" kern="1200" dirty="0" err="1" smtClean="0"/>
            <a:t>між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окремими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територіями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що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беруть</a:t>
          </a:r>
          <a:r>
            <a:rPr lang="ru-RU" sz="2000" kern="1200" dirty="0" smtClean="0"/>
            <a:t> участь у </a:t>
          </a:r>
          <a:r>
            <a:rPr lang="ru-RU" sz="2000" kern="1200" dirty="0" err="1" smtClean="0"/>
            <a:t>цьому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поділі</a:t>
          </a:r>
          <a:r>
            <a:rPr lang="ru-RU" sz="2000" kern="1200" dirty="0" smtClean="0"/>
            <a:t>. 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Розширення</a:t>
          </a:r>
          <a:r>
            <a:rPr lang="ru-RU" sz="2000" kern="1200" dirty="0" smtClean="0"/>
            <a:t> </a:t>
          </a:r>
          <a:r>
            <a:rPr lang="ru-RU" sz="2000" b="1" kern="1200" dirty="0" err="1" smtClean="0"/>
            <a:t>територіального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поділу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праці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його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удосконалення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виникнення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нових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більш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ефективних</a:t>
          </a:r>
          <a:r>
            <a:rPr lang="ru-RU" sz="2000" kern="1200" dirty="0" smtClean="0"/>
            <a:t> форм </a:t>
          </a:r>
          <a:r>
            <a:rPr lang="ru-RU" sz="2000" kern="1200" dirty="0" err="1" smtClean="0"/>
            <a:t>значною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мірою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залежить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від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рівня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розвитку</a:t>
          </a:r>
          <a:r>
            <a:rPr lang="ru-RU" sz="2000" kern="1200" dirty="0" smtClean="0"/>
            <a:t> транспорту. </a:t>
          </a:r>
          <a:endParaRPr lang="ru-RU" sz="2000" kern="1200" dirty="0"/>
        </a:p>
      </dsp:txBody>
      <dsp:txXfrm>
        <a:off x="0" y="0"/>
        <a:ext cx="5981076" cy="5544000"/>
      </dsp:txXfrm>
    </dsp:sp>
    <dsp:sp modelId="{4C95A4DD-5267-48D5-88F1-8FFFA003BB0B}">
      <dsp:nvSpPr>
        <dsp:cNvPr id="0" name=""/>
        <dsp:cNvSpPr/>
      </dsp:nvSpPr>
      <dsp:spPr>
        <a:xfrm>
          <a:off x="299053" y="31094"/>
          <a:ext cx="4186753" cy="944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249" tIns="0" rIns="158249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Транспорт</a:t>
          </a:r>
          <a:endParaRPr lang="ru-RU" sz="2800" kern="1200" dirty="0"/>
        </a:p>
      </dsp:txBody>
      <dsp:txXfrm>
        <a:off x="299053" y="31094"/>
        <a:ext cx="4186753" cy="9446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4E795A-C0DB-4A57-B952-CEF824011F1C}">
      <dsp:nvSpPr>
        <dsp:cNvPr id="0" name=""/>
        <dsp:cNvSpPr/>
      </dsp:nvSpPr>
      <dsp:spPr>
        <a:xfrm>
          <a:off x="0" y="371944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F514B-8035-44D5-8512-C43E85602F6A}">
      <dsp:nvSpPr>
        <dsp:cNvPr id="0" name=""/>
        <dsp:cNvSpPr/>
      </dsp:nvSpPr>
      <dsp:spPr>
        <a:xfrm>
          <a:off x="301302" y="209584"/>
          <a:ext cx="4218232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8.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Спеціалізовані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та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нетрадиційні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види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транспорту</a:t>
          </a:r>
          <a:endParaRPr lang="ru-RU" sz="1100" kern="1200" dirty="0"/>
        </a:p>
      </dsp:txBody>
      <dsp:txXfrm>
        <a:off x="301302" y="209584"/>
        <a:ext cx="4218232" cy="324720"/>
      </dsp:txXfrm>
    </dsp:sp>
    <dsp:sp modelId="{FC1431E7-FCCD-476C-9FC3-A9C3D72C5F1C}">
      <dsp:nvSpPr>
        <dsp:cNvPr id="0" name=""/>
        <dsp:cNvSpPr/>
      </dsp:nvSpPr>
      <dsp:spPr>
        <a:xfrm>
          <a:off x="0" y="870904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FB23AC-FFBB-4E41-86DC-1E9CAE9865B7}">
      <dsp:nvSpPr>
        <dsp:cNvPr id="0" name=""/>
        <dsp:cNvSpPr/>
      </dsp:nvSpPr>
      <dsp:spPr>
        <a:xfrm>
          <a:off x="301302" y="708544"/>
          <a:ext cx="4218232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9.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Організація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та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принципи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управління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транспортом</a:t>
          </a:r>
          <a:endParaRPr lang="ru-RU" sz="1100" kern="1200" dirty="0"/>
        </a:p>
      </dsp:txBody>
      <dsp:txXfrm>
        <a:off x="301302" y="708544"/>
        <a:ext cx="4218232" cy="324720"/>
      </dsp:txXfrm>
    </dsp:sp>
    <dsp:sp modelId="{D5ADE3F4-117B-47DC-B394-01234D781E21}">
      <dsp:nvSpPr>
        <dsp:cNvPr id="0" name=""/>
        <dsp:cNvSpPr/>
      </dsp:nvSpPr>
      <dsp:spPr>
        <a:xfrm>
          <a:off x="0" y="1369864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B2776-09AC-4B1D-A28A-7943EE6C6F55}">
      <dsp:nvSpPr>
        <dsp:cNvPr id="0" name=""/>
        <dsp:cNvSpPr/>
      </dsp:nvSpPr>
      <dsp:spPr>
        <a:xfrm>
          <a:off x="301302" y="1207504"/>
          <a:ext cx="4218232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10.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Основні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функції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та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напрями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маркетингу на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транспорті</a:t>
          </a:r>
          <a:endParaRPr lang="ru-RU" sz="1100" kern="1200" dirty="0"/>
        </a:p>
      </dsp:txBody>
      <dsp:txXfrm>
        <a:off x="301302" y="1207504"/>
        <a:ext cx="4218232" cy="324720"/>
      </dsp:txXfrm>
    </dsp:sp>
    <dsp:sp modelId="{8C36E5C8-2A66-4788-B26A-D68333832F3E}">
      <dsp:nvSpPr>
        <dsp:cNvPr id="0" name=""/>
        <dsp:cNvSpPr/>
      </dsp:nvSpPr>
      <dsp:spPr>
        <a:xfrm>
          <a:off x="0" y="2060455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6EFC2E-3485-473D-9156-4D27643E4F17}">
      <dsp:nvSpPr>
        <dsp:cNvPr id="0" name=""/>
        <dsp:cNvSpPr/>
      </dsp:nvSpPr>
      <dsp:spPr>
        <a:xfrm>
          <a:off x="301302" y="1706464"/>
          <a:ext cx="4218232" cy="4969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11.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Транспортно-географічне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дослідження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міського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громадського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транспорту</a:t>
          </a:r>
          <a:endParaRPr lang="ru-RU" sz="1100" kern="1200" dirty="0"/>
        </a:p>
      </dsp:txBody>
      <dsp:txXfrm>
        <a:off x="301302" y="1706464"/>
        <a:ext cx="4218232" cy="496951"/>
      </dsp:txXfrm>
    </dsp:sp>
    <dsp:sp modelId="{96E977C2-F72C-431A-824F-76D59E34A6AE}">
      <dsp:nvSpPr>
        <dsp:cNvPr id="0" name=""/>
        <dsp:cNvSpPr/>
      </dsp:nvSpPr>
      <dsp:spPr>
        <a:xfrm>
          <a:off x="0" y="2540015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F6947-B12B-4886-AEDB-942B5BE57F12}">
      <dsp:nvSpPr>
        <dsp:cNvPr id="0" name=""/>
        <dsp:cNvSpPr/>
      </dsp:nvSpPr>
      <dsp:spPr>
        <a:xfrm>
          <a:off x="301302" y="2377655"/>
          <a:ext cx="4218232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12.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Особливості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розвитку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транспортної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системи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України</a:t>
          </a:r>
          <a:endParaRPr lang="ru-RU" sz="1100" kern="1200" dirty="0"/>
        </a:p>
      </dsp:txBody>
      <dsp:txXfrm>
        <a:off x="301302" y="2377655"/>
        <a:ext cx="4218232" cy="324720"/>
      </dsp:txXfrm>
    </dsp:sp>
    <dsp:sp modelId="{918BBBC9-C6A6-49C8-A11B-8DABB03B1ACB}">
      <dsp:nvSpPr>
        <dsp:cNvPr id="0" name=""/>
        <dsp:cNvSpPr/>
      </dsp:nvSpPr>
      <dsp:spPr>
        <a:xfrm>
          <a:off x="0" y="3038975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66DCF8-BC4F-431F-AEE4-F485EE709597}">
      <dsp:nvSpPr>
        <dsp:cNvPr id="0" name=""/>
        <dsp:cNvSpPr/>
      </dsp:nvSpPr>
      <dsp:spPr>
        <a:xfrm>
          <a:off x="301302" y="2876615"/>
          <a:ext cx="4218232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13.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Поняття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про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транспортні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коридори</a:t>
          </a:r>
          <a:endParaRPr lang="ru-RU" sz="1100" kern="1200" dirty="0"/>
        </a:p>
      </dsp:txBody>
      <dsp:txXfrm>
        <a:off x="301302" y="2876615"/>
        <a:ext cx="4218232" cy="324720"/>
      </dsp:txXfrm>
    </dsp:sp>
    <dsp:sp modelId="{D22E2751-2CA5-4D6F-BF49-2B15BB869645}">
      <dsp:nvSpPr>
        <dsp:cNvPr id="0" name=""/>
        <dsp:cNvSpPr/>
      </dsp:nvSpPr>
      <dsp:spPr>
        <a:xfrm>
          <a:off x="0" y="3537935"/>
          <a:ext cx="602604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066097-2BE2-4E20-AD9D-094D89DCB6A1}">
      <dsp:nvSpPr>
        <dsp:cNvPr id="0" name=""/>
        <dsp:cNvSpPr/>
      </dsp:nvSpPr>
      <dsp:spPr>
        <a:xfrm>
          <a:off x="301302" y="3375575"/>
          <a:ext cx="4218232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439" tIns="0" rIns="15943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Тема 14.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Інтермодальні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транспортні</a:t>
          </a:r>
          <a:r>
            <a:rPr lang="ru-RU" sz="11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100" b="0" i="0" u="none" strike="noStrike" kern="1200" dirty="0" err="1" smtClean="0">
              <a:solidFill>
                <a:srgbClr val="000000"/>
              </a:solidFill>
              <a:latin typeface="Times New Roman"/>
            </a:rPr>
            <a:t>системи</a:t>
          </a:r>
          <a:endParaRPr lang="ru-RU" sz="1100" kern="1200" dirty="0"/>
        </a:p>
      </dsp:txBody>
      <dsp:txXfrm>
        <a:off x="301302" y="3375575"/>
        <a:ext cx="4218232" cy="3247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4E795A-C0DB-4A57-B952-CEF824011F1C}">
      <dsp:nvSpPr>
        <dsp:cNvPr id="0" name=""/>
        <dsp:cNvSpPr/>
      </dsp:nvSpPr>
      <dsp:spPr>
        <a:xfrm>
          <a:off x="0" y="868824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F514B-8035-44D5-8512-C43E85602F6A}">
      <dsp:nvSpPr>
        <dsp:cNvPr id="0" name=""/>
        <dsp:cNvSpPr/>
      </dsp:nvSpPr>
      <dsp:spPr>
        <a:xfrm>
          <a:off x="306049" y="67694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1.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Загальні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основи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географії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транспорту</a:t>
          </a:r>
          <a:endParaRPr lang="ru-RU" sz="1300" kern="1200" dirty="0"/>
        </a:p>
      </dsp:txBody>
      <dsp:txXfrm>
        <a:off x="306049" y="676944"/>
        <a:ext cx="4284689" cy="383760"/>
      </dsp:txXfrm>
    </dsp:sp>
    <dsp:sp modelId="{FC1431E7-FCCD-476C-9FC3-A9C3D72C5F1C}">
      <dsp:nvSpPr>
        <dsp:cNvPr id="0" name=""/>
        <dsp:cNvSpPr/>
      </dsp:nvSpPr>
      <dsp:spPr>
        <a:xfrm>
          <a:off x="0" y="1458504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FB23AC-FFBB-4E41-86DC-1E9CAE9865B7}">
      <dsp:nvSpPr>
        <dsp:cNvPr id="0" name=""/>
        <dsp:cNvSpPr/>
      </dsp:nvSpPr>
      <dsp:spPr>
        <a:xfrm>
          <a:off x="306049" y="126662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2.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Поняття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про транспорт та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транспортну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систему </a:t>
          </a:r>
          <a:endParaRPr lang="ru-RU" sz="1300" kern="1200" dirty="0"/>
        </a:p>
      </dsp:txBody>
      <dsp:txXfrm>
        <a:off x="306049" y="1266624"/>
        <a:ext cx="4284689" cy="383760"/>
      </dsp:txXfrm>
    </dsp:sp>
    <dsp:sp modelId="{D5ADE3F4-117B-47DC-B394-01234D781E21}">
      <dsp:nvSpPr>
        <dsp:cNvPr id="0" name=""/>
        <dsp:cNvSpPr/>
      </dsp:nvSpPr>
      <dsp:spPr>
        <a:xfrm>
          <a:off x="0" y="2048184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B2776-09AC-4B1D-A28A-7943EE6C6F55}">
      <dsp:nvSpPr>
        <dsp:cNvPr id="0" name=""/>
        <dsp:cNvSpPr/>
      </dsp:nvSpPr>
      <dsp:spPr>
        <a:xfrm>
          <a:off x="306049" y="185630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3.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Залізничний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sz="1300" kern="1200" dirty="0"/>
        </a:p>
      </dsp:txBody>
      <dsp:txXfrm>
        <a:off x="306049" y="1856304"/>
        <a:ext cx="4284689" cy="383760"/>
      </dsp:txXfrm>
    </dsp:sp>
    <dsp:sp modelId="{8C36E5C8-2A66-4788-B26A-D68333832F3E}">
      <dsp:nvSpPr>
        <dsp:cNvPr id="0" name=""/>
        <dsp:cNvSpPr/>
      </dsp:nvSpPr>
      <dsp:spPr>
        <a:xfrm>
          <a:off x="0" y="2660791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6EFC2E-3485-473D-9156-4D27643E4F17}">
      <dsp:nvSpPr>
        <dsp:cNvPr id="0" name=""/>
        <dsp:cNvSpPr/>
      </dsp:nvSpPr>
      <dsp:spPr>
        <a:xfrm>
          <a:off x="306049" y="244598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4.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Автомобільний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sz="1300" kern="1200" dirty="0"/>
        </a:p>
      </dsp:txBody>
      <dsp:txXfrm>
        <a:off x="306049" y="2445984"/>
        <a:ext cx="4284689" cy="383760"/>
      </dsp:txXfrm>
    </dsp:sp>
    <dsp:sp modelId="{96E977C2-F72C-431A-824F-76D59E34A6AE}">
      <dsp:nvSpPr>
        <dsp:cNvPr id="0" name=""/>
        <dsp:cNvSpPr/>
      </dsp:nvSpPr>
      <dsp:spPr>
        <a:xfrm>
          <a:off x="0" y="3227544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F6947-B12B-4886-AEDB-942B5BE57F12}">
      <dsp:nvSpPr>
        <dsp:cNvPr id="0" name=""/>
        <dsp:cNvSpPr/>
      </dsp:nvSpPr>
      <dsp:spPr>
        <a:xfrm>
          <a:off x="306049" y="303566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5.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Морський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sz="1300" kern="1200" dirty="0"/>
        </a:p>
      </dsp:txBody>
      <dsp:txXfrm>
        <a:off x="306049" y="3035664"/>
        <a:ext cx="4284689" cy="383760"/>
      </dsp:txXfrm>
    </dsp:sp>
    <dsp:sp modelId="{918BBBC9-C6A6-49C8-A11B-8DABB03B1ACB}">
      <dsp:nvSpPr>
        <dsp:cNvPr id="0" name=""/>
        <dsp:cNvSpPr/>
      </dsp:nvSpPr>
      <dsp:spPr>
        <a:xfrm>
          <a:off x="0" y="3817224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66DCF8-BC4F-431F-AEE4-F485EE709597}">
      <dsp:nvSpPr>
        <dsp:cNvPr id="0" name=""/>
        <dsp:cNvSpPr/>
      </dsp:nvSpPr>
      <dsp:spPr>
        <a:xfrm>
          <a:off x="306049" y="362534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6.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Внутрішній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водний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sz="1300" kern="1200" dirty="0"/>
        </a:p>
      </dsp:txBody>
      <dsp:txXfrm>
        <a:off x="306049" y="3625344"/>
        <a:ext cx="4284689" cy="383760"/>
      </dsp:txXfrm>
    </dsp:sp>
    <dsp:sp modelId="{D22E2751-2CA5-4D6F-BF49-2B15BB869645}">
      <dsp:nvSpPr>
        <dsp:cNvPr id="0" name=""/>
        <dsp:cNvSpPr/>
      </dsp:nvSpPr>
      <dsp:spPr>
        <a:xfrm>
          <a:off x="0" y="4406904"/>
          <a:ext cx="6120985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066097-2BE2-4E20-AD9D-094D89DCB6A1}">
      <dsp:nvSpPr>
        <dsp:cNvPr id="0" name=""/>
        <dsp:cNvSpPr/>
      </dsp:nvSpPr>
      <dsp:spPr>
        <a:xfrm>
          <a:off x="306049" y="4215024"/>
          <a:ext cx="428468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951" tIns="0" rIns="16195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Тема 7. </a:t>
          </a:r>
          <a:r>
            <a:rPr lang="ru-RU" sz="1300" b="0" i="0" u="none" strike="noStrike" kern="1200" dirty="0" err="1" smtClean="0">
              <a:solidFill>
                <a:srgbClr val="000000"/>
              </a:solidFill>
              <a:latin typeface="Times New Roman"/>
            </a:rPr>
            <a:t>Повітряний</a:t>
          </a:r>
          <a:r>
            <a:rPr lang="ru-RU" sz="1300" b="0" i="0" u="none" strike="noStrike" kern="1200" dirty="0" smtClean="0">
              <a:solidFill>
                <a:srgbClr val="000000"/>
              </a:solidFill>
              <a:latin typeface="Times New Roman"/>
            </a:rPr>
            <a:t> транспорт</a:t>
          </a:r>
          <a:endParaRPr lang="ru-RU" sz="1300" kern="1200" dirty="0"/>
        </a:p>
      </dsp:txBody>
      <dsp:txXfrm>
        <a:off x="306049" y="4215024"/>
        <a:ext cx="4284689" cy="383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17DF9-C9A2-4394-8FEA-B1A7E3CB0DD0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221A5-9886-476D-8D4D-535D11C8C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221A5-9886-476D-8D4D-535D11C8C00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FA58C-5AFA-4F5C-BAF3-64AAAEFFF139}" type="datetimeFigureOut">
              <a:rPr lang="ru-RU" smtClean="0"/>
              <a:pPr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="" xmlns:a16="http://schemas.microsoft.com/office/drawing/2014/main" id="{B02A6D43-C9D3-43AA-B802-16392837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657" y="0"/>
            <a:ext cx="8596668" cy="1427848"/>
          </a:xfrm>
        </p:spPr>
        <p:txBody>
          <a:bodyPr>
            <a:noAutofit/>
          </a:bodyPr>
          <a:lstStyle/>
          <a:p>
            <a:pPr algn="ctr"/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Херсонський державний університет</a:t>
            </a:r>
            <a:b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Факультет  </a:t>
            </a:r>
            <a:r>
              <a:rPr lang="uk-UA" sz="28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біології, географії та екології</a:t>
            </a:r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Кафедра </a:t>
            </a:r>
            <a:r>
              <a:rPr lang="uk-UA" sz="28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географії та екології</a:t>
            </a:r>
            <a:endParaRPr lang="ru-RU" sz="28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бъект 11">
            <a:extLst>
              <a:ext uri="{FF2B5EF4-FFF2-40B4-BE49-F238E27FC236}">
                <a16:creationId xmlns="" xmlns:a16="http://schemas.microsoft.com/office/drawing/2014/main" id="{E331D218-A68A-46E2-810E-2374FE68A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1435137"/>
            <a:ext cx="10986867" cy="49940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b="1" u="sng" dirty="0" smtClean="0">
                <a:latin typeface="Arial" pitchFamily="34" charset="0"/>
                <a:cs typeface="Arial" pitchFamily="34" charset="0"/>
              </a:rPr>
              <a:t>«Географія транспорту»</a:t>
            </a:r>
            <a:endParaRPr lang="uk-UA" sz="3200" b="1" u="sng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dirty="0">
                <a:latin typeface="Arial" pitchFamily="34" charset="0"/>
                <a:cs typeface="Arial" pitchFamily="34" charset="0"/>
              </a:rPr>
              <a:t>Вибіркова навчальна дисципліна</a:t>
            </a:r>
          </a:p>
          <a:p>
            <a:pPr marL="0" indent="0" algn="ctr">
              <a:buNone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Перший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(бакалаврський) рівень вищої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освіти</a:t>
            </a: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2020-2021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навчальний рік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31D2511A-698C-4128-8FE2-219D0390B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72" y="224852"/>
            <a:ext cx="1571336" cy="1659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Натали\Desktop\новая емблема  для вайбер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28223" y="239842"/>
            <a:ext cx="1638925" cy="1665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C:\Users\Натали\Desktop\sea-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92117" y="3749937"/>
            <a:ext cx="3512695" cy="20887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5238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12192000" cy="77948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i="1" dirty="0" smtClean="0">
                <a:latin typeface="+mj-lt"/>
                <a:cs typeface="Arial" pitchFamily="34" charset="0"/>
              </a:rPr>
              <a:t>	Транспорт</a:t>
            </a:r>
            <a:r>
              <a:rPr lang="ru-RU" sz="2400" i="1" dirty="0" smtClean="0">
                <a:latin typeface="+mj-lt"/>
                <a:cs typeface="Arial" pitchFamily="34" charset="0"/>
              </a:rPr>
              <a:t> – </a:t>
            </a:r>
            <a:r>
              <a:rPr lang="ru-RU" sz="2400" dirty="0" err="1" smtClean="0">
                <a:latin typeface="+mj-lt"/>
                <a:cs typeface="Arial" pitchFamily="34" charset="0"/>
              </a:rPr>
              <a:t>найважливіша</a:t>
            </a:r>
            <a:r>
              <a:rPr lang="ru-RU" sz="2400" dirty="0" smtClean="0">
                <a:latin typeface="+mj-lt"/>
                <a:cs typeface="Arial" pitchFamily="34" charset="0"/>
              </a:rPr>
              <a:t> ланка у </a:t>
            </a:r>
            <a:r>
              <a:rPr lang="ru-RU" sz="2400" dirty="0" err="1" smtClean="0">
                <a:latin typeface="+mj-lt"/>
                <a:cs typeface="Arial" pitchFamily="34" charset="0"/>
              </a:rPr>
              <a:t>сфері</a:t>
            </a:r>
            <a:r>
              <a:rPr lang="ru-RU" sz="2400" dirty="0" smtClean="0">
                <a:latin typeface="+mj-lt"/>
                <a:cs typeface="Arial" pitchFamily="34" charset="0"/>
              </a:rPr>
              <a:t> </a:t>
            </a:r>
            <a:r>
              <a:rPr lang="ru-RU" sz="2400" dirty="0" err="1" smtClean="0">
                <a:latin typeface="+mj-lt"/>
                <a:cs typeface="Arial" pitchFamily="34" charset="0"/>
              </a:rPr>
              <a:t>економічних</a:t>
            </a:r>
            <a:r>
              <a:rPr lang="ru-RU" sz="2400" dirty="0" smtClean="0">
                <a:latin typeface="+mj-lt"/>
                <a:cs typeface="Arial" pitchFamily="34" charset="0"/>
              </a:rPr>
              <a:t> </a:t>
            </a:r>
            <a:r>
              <a:rPr lang="ru-RU" sz="2400" dirty="0" err="1" smtClean="0">
                <a:latin typeface="+mj-lt"/>
                <a:cs typeface="Arial" pitchFamily="34" charset="0"/>
              </a:rPr>
              <a:t>відносин</a:t>
            </a:r>
            <a:r>
              <a:rPr lang="ru-RU" sz="2400" dirty="0" smtClean="0">
                <a:latin typeface="+mj-lt"/>
                <a:cs typeface="Arial" pitchFamily="34" charset="0"/>
              </a:rPr>
              <a:t>, одна </a:t>
            </a:r>
            <a:r>
              <a:rPr lang="ru-RU" sz="2400" dirty="0" err="1" smtClean="0">
                <a:latin typeface="+mj-lt"/>
                <a:cs typeface="Arial" pitchFamily="34" charset="0"/>
              </a:rPr>
              <a:t>із</a:t>
            </a:r>
            <a:r>
              <a:rPr lang="ru-RU" sz="2400" dirty="0" smtClean="0">
                <a:latin typeface="+mj-lt"/>
                <a:cs typeface="Arial" pitchFamily="34" charset="0"/>
              </a:rPr>
              <a:t> </a:t>
            </a:r>
            <a:r>
              <a:rPr lang="ru-RU" sz="2400" dirty="0" err="1" smtClean="0">
                <a:latin typeface="+mj-lt"/>
                <a:cs typeface="Arial" pitchFamily="34" charset="0"/>
              </a:rPr>
              <a:t>провідних</a:t>
            </a:r>
            <a:r>
              <a:rPr lang="ru-RU" sz="2400" dirty="0" smtClean="0">
                <a:latin typeface="+mj-lt"/>
                <a:cs typeface="Arial" pitchFamily="34" charset="0"/>
              </a:rPr>
              <a:t> </a:t>
            </a:r>
            <a:r>
              <a:rPr lang="ru-RU" sz="2400" u="sng" dirty="0" err="1" smtClean="0">
                <a:latin typeface="+mj-lt"/>
                <a:cs typeface="Arial" pitchFamily="34" charset="0"/>
              </a:rPr>
              <a:t>галузей</a:t>
            </a:r>
            <a:r>
              <a:rPr lang="ru-RU" sz="2400" u="sng" dirty="0" smtClean="0">
                <a:latin typeface="+mj-lt"/>
                <a:cs typeface="Arial" pitchFamily="34" charset="0"/>
              </a:rPr>
              <a:t> </a:t>
            </a:r>
            <a:r>
              <a:rPr lang="ru-RU" sz="2400" u="sng" dirty="0" err="1" smtClean="0">
                <a:latin typeface="+mj-lt"/>
                <a:cs typeface="Arial" pitchFamily="34" charset="0"/>
              </a:rPr>
              <a:t>матеріального</a:t>
            </a:r>
            <a:r>
              <a:rPr lang="ru-RU" sz="2400" u="sng" dirty="0" smtClean="0">
                <a:latin typeface="+mj-lt"/>
                <a:cs typeface="Arial" pitchFamily="34" charset="0"/>
              </a:rPr>
              <a:t> </a:t>
            </a:r>
            <a:r>
              <a:rPr lang="ru-RU" sz="2400" u="sng" dirty="0" err="1" smtClean="0">
                <a:latin typeface="+mj-lt"/>
                <a:cs typeface="Arial" pitchFamily="34" charset="0"/>
              </a:rPr>
              <a:t>виробництва</a:t>
            </a:r>
            <a:r>
              <a:rPr lang="ru-RU" sz="2400" dirty="0" smtClean="0">
                <a:latin typeface="+mj-lt"/>
                <a:cs typeface="Arial" pitchFamily="34" charset="0"/>
              </a:rPr>
              <a:t>. </a:t>
            </a:r>
            <a:r>
              <a:rPr lang="ru-RU" sz="2000" dirty="0">
                <a:latin typeface="+mj-lt"/>
                <a:cs typeface="Arial" pitchFamily="34" charset="0"/>
              </a:rPr>
              <a:t/>
            </a:r>
            <a:br>
              <a:rPr lang="ru-RU" sz="2000" dirty="0">
                <a:latin typeface="+mj-lt"/>
                <a:cs typeface="Arial" pitchFamily="34" charset="0"/>
              </a:rPr>
            </a:b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0" y="779490"/>
          <a:ext cx="5981076" cy="607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293495" y="1753851"/>
            <a:ext cx="314794" cy="6145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96000" y="734439"/>
            <a:ext cx="6096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cs typeface="Arial" pitchFamily="34" charset="0"/>
              </a:rPr>
              <a:t>Географія транспорту - </a:t>
            </a:r>
            <a:r>
              <a:rPr lang="ru-RU" sz="2400" dirty="0" err="1" smtClean="0">
                <a:cs typeface="Arial" pitchFamily="34" charset="0"/>
              </a:rPr>
              <a:t>галузь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суспільної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географії</a:t>
            </a:r>
            <a:r>
              <a:rPr lang="ru-RU" sz="2400" dirty="0" smtClean="0">
                <a:cs typeface="Arial" pitchFamily="34" charset="0"/>
              </a:rPr>
              <a:t>, </a:t>
            </a:r>
            <a:r>
              <a:rPr lang="ru-RU" sz="2400" dirty="0" err="1" smtClean="0">
                <a:cs typeface="Arial" pitchFamily="34" charset="0"/>
              </a:rPr>
              <a:t>що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вивчає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просторову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організацію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транспорту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й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перевезень</a:t>
            </a:r>
            <a:r>
              <a:rPr lang="ru-RU" sz="2400" dirty="0" smtClean="0">
                <a:cs typeface="Arial" pitchFamily="34" charset="0"/>
              </a:rPr>
              <a:t>, </a:t>
            </a:r>
            <a:r>
              <a:rPr lang="ru-RU" sz="2400" dirty="0" err="1" smtClean="0">
                <a:cs typeface="Arial" pitchFamily="34" charset="0"/>
              </a:rPr>
              <a:t>їх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закономірності</a:t>
            </a:r>
            <a:r>
              <a:rPr lang="ru-RU" sz="2400" dirty="0" smtClean="0">
                <a:cs typeface="Arial" pitchFamily="34" charset="0"/>
              </a:rPr>
              <a:t>, </a:t>
            </a:r>
            <a:r>
              <a:rPr lang="ru-RU" sz="2400" dirty="0" err="1" smtClean="0">
                <a:cs typeface="Arial" pitchFamily="34" charset="0"/>
              </a:rPr>
              <a:t>умови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й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особливості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розвитку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транспорту</a:t>
            </a:r>
            <a:r>
              <a:rPr lang="ru-RU" sz="2400" dirty="0" smtClean="0">
                <a:cs typeface="Arial" pitchFamily="34" charset="0"/>
              </a:rPr>
              <a:t> в </a:t>
            </a:r>
            <a:r>
              <a:rPr lang="ru-RU" sz="2400" dirty="0" err="1" smtClean="0">
                <a:cs typeface="Arial" pitchFamily="34" charset="0"/>
              </a:rPr>
              <a:t>складі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територіально-господарських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комплексів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країн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і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районів</a:t>
            </a:r>
            <a:r>
              <a:rPr lang="ru-RU" sz="2400" dirty="0" smtClean="0">
                <a:cs typeface="Arial" pitchFamily="34" charset="0"/>
              </a:rPr>
              <a:t> у </a:t>
            </a:r>
            <a:r>
              <a:rPr lang="ru-RU" sz="2400" dirty="0" err="1" smtClean="0">
                <a:cs typeface="Arial" pitchFamily="34" charset="0"/>
              </a:rPr>
              <a:t>взаємозв'язку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з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розміщенням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природних</a:t>
            </a:r>
            <a:r>
              <a:rPr lang="ru-RU" sz="2400" dirty="0" smtClean="0">
                <a:cs typeface="Arial" pitchFamily="34" charset="0"/>
              </a:rPr>
              <a:t> умов </a:t>
            </a:r>
            <a:r>
              <a:rPr lang="ru-RU" sz="2400" dirty="0" err="1" smtClean="0">
                <a:cs typeface="Arial" pitchFamily="34" charset="0"/>
              </a:rPr>
              <a:t>і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ресурсів</a:t>
            </a:r>
            <a:r>
              <a:rPr lang="ru-RU" sz="2400" dirty="0" smtClean="0">
                <a:cs typeface="Arial" pitchFamily="34" charset="0"/>
              </a:rPr>
              <a:t>, </a:t>
            </a:r>
            <a:r>
              <a:rPr lang="ru-RU" sz="2400" dirty="0" err="1" smtClean="0">
                <a:cs typeface="Arial" pitchFamily="34" charset="0"/>
              </a:rPr>
              <a:t>населення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і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dirty="0" err="1" smtClean="0">
                <a:cs typeface="Arial" pitchFamily="34" charset="0"/>
              </a:rPr>
              <a:t>господарства</a:t>
            </a:r>
            <a:r>
              <a:rPr lang="ru-RU" sz="2400" dirty="0" smtClean="0">
                <a:cs typeface="Arial" pitchFamily="34" charset="0"/>
              </a:rPr>
              <a:t>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/>
          </a:p>
        </p:txBody>
      </p:sp>
      <p:pic>
        <p:nvPicPr>
          <p:cNvPr id="3074" name="Picture 2" descr="C:\Users\Натали\Desktop\Logistik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89889" y="3927845"/>
            <a:ext cx="4402111" cy="29301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dirty="0" smtClean="0"/>
              <a:t>Теми, які розглянемо:</a:t>
            </a:r>
            <a:endParaRPr lang="ru-RU" dirty="0"/>
          </a:p>
        </p:txBody>
      </p:sp>
      <p:graphicFrame>
        <p:nvGraphicFramePr>
          <p:cNvPr id="12" name="Схема 11"/>
          <p:cNvGraphicFramePr/>
          <p:nvPr/>
        </p:nvGraphicFramePr>
        <p:xfrm>
          <a:off x="0" y="2833280"/>
          <a:ext cx="6026046" cy="4024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Схема 13"/>
          <p:cNvGraphicFramePr/>
          <p:nvPr/>
        </p:nvGraphicFramePr>
        <p:xfrm>
          <a:off x="6071015" y="194872"/>
          <a:ext cx="6120985" cy="5411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100" name="Picture 4" descr="C:\Users\Натали\Desktop\icon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588956" y="1116298"/>
            <a:ext cx="4004873" cy="1852254"/>
          </a:xfrm>
          <a:prstGeom prst="rect">
            <a:avLst/>
          </a:prstGeom>
          <a:noFill/>
        </p:spPr>
      </p:pic>
      <p:pic>
        <p:nvPicPr>
          <p:cNvPr id="19" name="Picture 2" descr="C:\Users\Натали\Desktop\новая емблема  для вайбера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553075" y="5192640"/>
            <a:ext cx="1638925" cy="1665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8" name="Picture 10" descr="C:\Users\Натали\Desktop\3412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45322"/>
            <a:ext cx="5861154" cy="3512678"/>
          </a:xfrm>
          <a:prstGeom prst="rect">
            <a:avLst/>
          </a:prstGeom>
          <a:noFill/>
        </p:spPr>
      </p:pic>
      <p:pic>
        <p:nvPicPr>
          <p:cNvPr id="2059" name="Picture 11" descr="C:\Users\Натали\Desktop\ship-original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28972" y="3342806"/>
            <a:ext cx="6363028" cy="3515194"/>
          </a:xfrm>
          <a:prstGeom prst="rect">
            <a:avLst/>
          </a:prstGeom>
          <a:noFill/>
        </p:spPr>
      </p:pic>
      <p:pic>
        <p:nvPicPr>
          <p:cNvPr id="2060" name="Picture 12" descr="C:\Users\Натали\Desktop\144263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5861154" cy="3387777"/>
          </a:xfrm>
          <a:prstGeom prst="rect">
            <a:avLst/>
          </a:prstGeom>
          <a:noFill/>
        </p:spPr>
      </p:pic>
      <p:pic>
        <p:nvPicPr>
          <p:cNvPr id="2061" name="Picture 13" descr="C:\Users\Натали\Desktop\db9607e8c89ec110029f2d58a761feb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16184" y="0"/>
            <a:ext cx="6375816" cy="3339475"/>
          </a:xfrm>
          <a:prstGeom prst="rect">
            <a:avLst/>
          </a:prstGeom>
          <a:noFill/>
        </p:spPr>
      </p:pic>
      <p:sp>
        <p:nvSpPr>
          <p:cNvPr id="35" name="Заголовок 9"/>
          <p:cNvSpPr txBox="1">
            <a:spLocks/>
          </p:cNvSpPr>
          <p:nvPr/>
        </p:nvSpPr>
        <p:spPr>
          <a:xfrm>
            <a:off x="836950" y="2525661"/>
            <a:ext cx="10972800" cy="1143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Проведи свій час з користю!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Приходь на </a:t>
            </a:r>
            <a:r>
              <a:rPr lang="uk-UA" sz="4400" i="1" u="sng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Географію транспорту</a:t>
            </a:r>
            <a:r>
              <a:rPr lang="uk-UA" sz="44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!</a:t>
            </a:r>
            <a:endParaRPr kumimoji="0" lang="ru-RU" sz="4400" b="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Words>248</Words>
  <Application>Microsoft Office PowerPoint</Application>
  <PresentationFormat>Произвольный</PresentationFormat>
  <Paragraphs>35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   Херсонський державний університет Факультет  біології, географії та екології Кафедра географії та екології</vt:lpstr>
      <vt:lpstr>Слайд 2</vt:lpstr>
      <vt:lpstr>Теми, які розглянемо: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 ________ Кафедра __________</dc:title>
  <dc:creator>Черная Марина Николаевна</dc:creator>
  <cp:lastModifiedBy>Натали</cp:lastModifiedBy>
  <cp:revision>76</cp:revision>
  <dcterms:created xsi:type="dcterms:W3CDTF">2020-06-10T06:19:03Z</dcterms:created>
  <dcterms:modified xsi:type="dcterms:W3CDTF">2020-07-28T16:54:26Z</dcterms:modified>
</cp:coreProperties>
</file>